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7" r:id="rId1"/>
  </p:sldMasterIdLst>
  <p:sldIdLst>
    <p:sldId id="256" r:id="rId2"/>
    <p:sldId id="257" r:id="rId3"/>
    <p:sldId id="258" r:id="rId4"/>
    <p:sldId id="260" r:id="rId5"/>
    <p:sldId id="307" r:id="rId6"/>
    <p:sldId id="265" r:id="rId7"/>
    <p:sldId id="266" r:id="rId8"/>
    <p:sldId id="308" r:id="rId9"/>
    <p:sldId id="267" r:id="rId10"/>
    <p:sldId id="309" r:id="rId11"/>
    <p:sldId id="273" r:id="rId12"/>
    <p:sldId id="277" r:id="rId13"/>
    <p:sldId id="290" r:id="rId14"/>
    <p:sldId id="297" r:id="rId15"/>
    <p:sldId id="303" r:id="rId16"/>
    <p:sldId id="305" r:id="rId17"/>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p:cViewPr varScale="1">
        <p:scale>
          <a:sx n="84" d="100"/>
          <a:sy n="84" d="100"/>
        </p:scale>
        <p:origin x="494"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47562-758F-46B2-974F-18DAA7CF5BA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1286002-D0E7-486A-B4BA-AD096546E892}">
      <dgm:prSet/>
      <dgm:spPr/>
      <dgm:t>
        <a:bodyPr/>
        <a:lstStyle/>
        <a:p>
          <a:r>
            <a:rPr lang="en-US"/>
            <a:t>▶	Introduction</a:t>
          </a:r>
        </a:p>
      </dgm:t>
    </dgm:pt>
    <dgm:pt modelId="{0124CA82-46A1-4EC9-BAE6-52F0A3E5A254}" type="parTrans" cxnId="{B73D257E-81FE-42E9-BB6C-E40190EADE90}">
      <dgm:prSet/>
      <dgm:spPr/>
      <dgm:t>
        <a:bodyPr/>
        <a:lstStyle/>
        <a:p>
          <a:endParaRPr lang="en-US"/>
        </a:p>
      </dgm:t>
    </dgm:pt>
    <dgm:pt modelId="{28852513-8D10-405D-94F0-3AE15467DF45}" type="sibTrans" cxnId="{B73D257E-81FE-42E9-BB6C-E40190EADE90}">
      <dgm:prSet/>
      <dgm:spPr/>
      <dgm:t>
        <a:bodyPr/>
        <a:lstStyle/>
        <a:p>
          <a:endParaRPr lang="en-US"/>
        </a:p>
      </dgm:t>
    </dgm:pt>
    <dgm:pt modelId="{80782C9B-1ACB-4166-826A-A143C957155E}">
      <dgm:prSet/>
      <dgm:spPr/>
      <dgm:t>
        <a:bodyPr/>
        <a:lstStyle/>
        <a:p>
          <a:r>
            <a:rPr lang="en-US"/>
            <a:t>▶	Objective</a:t>
          </a:r>
        </a:p>
      </dgm:t>
    </dgm:pt>
    <dgm:pt modelId="{0DC7F32D-00CF-4CF9-8AE7-C8549E3199ED}" type="parTrans" cxnId="{49AA83C9-55F2-48C1-B136-0B6FBB22393B}">
      <dgm:prSet/>
      <dgm:spPr/>
      <dgm:t>
        <a:bodyPr/>
        <a:lstStyle/>
        <a:p>
          <a:endParaRPr lang="en-US"/>
        </a:p>
      </dgm:t>
    </dgm:pt>
    <dgm:pt modelId="{5235A3B1-D7B5-4D1D-BB72-4666EEDB5DE5}" type="sibTrans" cxnId="{49AA83C9-55F2-48C1-B136-0B6FBB22393B}">
      <dgm:prSet/>
      <dgm:spPr/>
      <dgm:t>
        <a:bodyPr/>
        <a:lstStyle/>
        <a:p>
          <a:endParaRPr lang="en-US"/>
        </a:p>
      </dgm:t>
    </dgm:pt>
    <dgm:pt modelId="{3076C11A-7772-4198-9969-C1FC60B3D054}">
      <dgm:prSet/>
      <dgm:spPr/>
      <dgm:t>
        <a:bodyPr/>
        <a:lstStyle/>
        <a:p>
          <a:r>
            <a:rPr lang="en-US"/>
            <a:t>▶	Literature Survey</a:t>
          </a:r>
        </a:p>
      </dgm:t>
    </dgm:pt>
    <dgm:pt modelId="{030E6F26-2845-4926-A34D-5C288E5C3864}" type="parTrans" cxnId="{AFAA2CBE-82B6-40A5-AD8B-DAF05DBAD02C}">
      <dgm:prSet/>
      <dgm:spPr/>
      <dgm:t>
        <a:bodyPr/>
        <a:lstStyle/>
        <a:p>
          <a:endParaRPr lang="en-US"/>
        </a:p>
      </dgm:t>
    </dgm:pt>
    <dgm:pt modelId="{6E38B311-388C-4D52-8599-27DA5AAA14C0}" type="sibTrans" cxnId="{AFAA2CBE-82B6-40A5-AD8B-DAF05DBAD02C}">
      <dgm:prSet/>
      <dgm:spPr/>
      <dgm:t>
        <a:bodyPr/>
        <a:lstStyle/>
        <a:p>
          <a:endParaRPr lang="en-US"/>
        </a:p>
      </dgm:t>
    </dgm:pt>
    <dgm:pt modelId="{F7B4197D-266F-42F0-98E0-6BB2CF61D647}">
      <dgm:prSet/>
      <dgm:spPr/>
      <dgm:t>
        <a:bodyPr/>
        <a:lstStyle/>
        <a:p>
          <a:r>
            <a:rPr lang="en-US"/>
            <a:t>▶	Challenges</a:t>
          </a:r>
        </a:p>
      </dgm:t>
    </dgm:pt>
    <dgm:pt modelId="{5DBCF262-BE55-4D55-880E-42DF402E8744}" type="parTrans" cxnId="{4902AC39-27AF-40C8-AEC8-30A82987E95B}">
      <dgm:prSet/>
      <dgm:spPr/>
      <dgm:t>
        <a:bodyPr/>
        <a:lstStyle/>
        <a:p>
          <a:endParaRPr lang="en-US"/>
        </a:p>
      </dgm:t>
    </dgm:pt>
    <dgm:pt modelId="{3676446C-6FD0-41AA-834C-5F9BA41FE5F5}" type="sibTrans" cxnId="{4902AC39-27AF-40C8-AEC8-30A82987E95B}">
      <dgm:prSet/>
      <dgm:spPr/>
      <dgm:t>
        <a:bodyPr/>
        <a:lstStyle/>
        <a:p>
          <a:endParaRPr lang="en-US"/>
        </a:p>
      </dgm:t>
    </dgm:pt>
    <dgm:pt modelId="{9CAF1692-6B5C-4F20-BC8E-63DDA781C0E2}">
      <dgm:prSet/>
      <dgm:spPr/>
      <dgm:t>
        <a:bodyPr/>
        <a:lstStyle/>
        <a:p>
          <a:r>
            <a:rPr lang="en-US"/>
            <a:t>▶	Methodology</a:t>
          </a:r>
        </a:p>
      </dgm:t>
    </dgm:pt>
    <dgm:pt modelId="{419E4AA6-60DD-4E2B-9671-4DA57493457D}" type="parTrans" cxnId="{CB9A4947-593B-45EF-9568-2A1908061E78}">
      <dgm:prSet/>
      <dgm:spPr/>
      <dgm:t>
        <a:bodyPr/>
        <a:lstStyle/>
        <a:p>
          <a:endParaRPr lang="en-US"/>
        </a:p>
      </dgm:t>
    </dgm:pt>
    <dgm:pt modelId="{D1B0D5B0-C1DD-4E0F-B184-5041A3D21647}" type="sibTrans" cxnId="{CB9A4947-593B-45EF-9568-2A1908061E78}">
      <dgm:prSet/>
      <dgm:spPr/>
      <dgm:t>
        <a:bodyPr/>
        <a:lstStyle/>
        <a:p>
          <a:endParaRPr lang="en-US"/>
        </a:p>
      </dgm:t>
    </dgm:pt>
    <dgm:pt modelId="{5EF1CE3A-D3B7-4FF7-AE0A-1A217DFA7E0E}">
      <dgm:prSet/>
      <dgm:spPr/>
      <dgm:t>
        <a:bodyPr/>
        <a:lstStyle/>
        <a:p>
          <a:r>
            <a:rPr lang="en-US"/>
            <a:t>▶	Implementation details</a:t>
          </a:r>
        </a:p>
      </dgm:t>
    </dgm:pt>
    <dgm:pt modelId="{779CFC24-11EB-40F3-955B-952983D473AE}" type="parTrans" cxnId="{1CD80E0C-EB68-4A63-A606-B802BD46807E}">
      <dgm:prSet/>
      <dgm:spPr/>
      <dgm:t>
        <a:bodyPr/>
        <a:lstStyle/>
        <a:p>
          <a:endParaRPr lang="en-US"/>
        </a:p>
      </dgm:t>
    </dgm:pt>
    <dgm:pt modelId="{B0F44D63-7865-470D-A6BF-F5811BEDABE8}" type="sibTrans" cxnId="{1CD80E0C-EB68-4A63-A606-B802BD46807E}">
      <dgm:prSet/>
      <dgm:spPr/>
      <dgm:t>
        <a:bodyPr/>
        <a:lstStyle/>
        <a:p>
          <a:endParaRPr lang="en-US"/>
        </a:p>
      </dgm:t>
    </dgm:pt>
    <dgm:pt modelId="{74407B17-357E-49E5-9D93-E9E594E9986B}">
      <dgm:prSet/>
      <dgm:spPr/>
      <dgm:t>
        <a:bodyPr/>
        <a:lstStyle/>
        <a:p>
          <a:r>
            <a:rPr lang="en-US"/>
            <a:t>▶	Work Up to</a:t>
          </a:r>
        </a:p>
      </dgm:t>
    </dgm:pt>
    <dgm:pt modelId="{29F3436F-D8C2-497B-B615-2997493EE7F8}" type="parTrans" cxnId="{35E5F767-6F04-4BB0-8261-DF4E68B45251}">
      <dgm:prSet/>
      <dgm:spPr/>
      <dgm:t>
        <a:bodyPr/>
        <a:lstStyle/>
        <a:p>
          <a:endParaRPr lang="en-US"/>
        </a:p>
      </dgm:t>
    </dgm:pt>
    <dgm:pt modelId="{406267ED-E305-4AA6-BC1F-80F19379F843}" type="sibTrans" cxnId="{35E5F767-6F04-4BB0-8261-DF4E68B45251}">
      <dgm:prSet/>
      <dgm:spPr/>
      <dgm:t>
        <a:bodyPr/>
        <a:lstStyle/>
        <a:p>
          <a:endParaRPr lang="en-US"/>
        </a:p>
      </dgm:t>
    </dgm:pt>
    <dgm:pt modelId="{C1095A86-A8D8-4EDF-AED6-2AA44114E35F}">
      <dgm:prSet/>
      <dgm:spPr/>
      <dgm:t>
        <a:bodyPr/>
        <a:lstStyle/>
        <a:p>
          <a:r>
            <a:rPr lang="en-US"/>
            <a:t>▶	Conclusion</a:t>
          </a:r>
        </a:p>
      </dgm:t>
    </dgm:pt>
    <dgm:pt modelId="{FC154894-C1A2-4469-BF7C-20A51586A08C}" type="parTrans" cxnId="{ADF7F1B4-84CA-4E9F-B560-DCEF9CB9F698}">
      <dgm:prSet/>
      <dgm:spPr/>
      <dgm:t>
        <a:bodyPr/>
        <a:lstStyle/>
        <a:p>
          <a:endParaRPr lang="en-US"/>
        </a:p>
      </dgm:t>
    </dgm:pt>
    <dgm:pt modelId="{3270C504-7523-4A41-AC6E-983AD1298945}" type="sibTrans" cxnId="{ADF7F1B4-84CA-4E9F-B560-DCEF9CB9F698}">
      <dgm:prSet/>
      <dgm:spPr/>
      <dgm:t>
        <a:bodyPr/>
        <a:lstStyle/>
        <a:p>
          <a:endParaRPr lang="en-US"/>
        </a:p>
      </dgm:t>
    </dgm:pt>
    <dgm:pt modelId="{FAF8A6A2-F578-4DBA-9335-B1ACED2C91F1}">
      <dgm:prSet/>
      <dgm:spPr/>
      <dgm:t>
        <a:bodyPr/>
        <a:lstStyle/>
        <a:p>
          <a:r>
            <a:rPr lang="en-US"/>
            <a:t>▶	References</a:t>
          </a:r>
        </a:p>
      </dgm:t>
    </dgm:pt>
    <dgm:pt modelId="{E46AF852-BF9C-460A-887A-B667A4FEB043}" type="parTrans" cxnId="{F78FE3C8-1D10-4500-A455-8BACC95A1FA0}">
      <dgm:prSet/>
      <dgm:spPr/>
      <dgm:t>
        <a:bodyPr/>
        <a:lstStyle/>
        <a:p>
          <a:endParaRPr lang="en-US"/>
        </a:p>
      </dgm:t>
    </dgm:pt>
    <dgm:pt modelId="{9E31C60E-3EFF-4966-8BD5-EA9E70EA0961}" type="sibTrans" cxnId="{F78FE3C8-1D10-4500-A455-8BACC95A1FA0}">
      <dgm:prSet/>
      <dgm:spPr/>
      <dgm:t>
        <a:bodyPr/>
        <a:lstStyle/>
        <a:p>
          <a:endParaRPr lang="en-US"/>
        </a:p>
      </dgm:t>
    </dgm:pt>
    <dgm:pt modelId="{6F5285A3-35BB-40CA-B3EB-F15A85479804}" type="pres">
      <dgm:prSet presAssocID="{D5447562-758F-46B2-974F-18DAA7CF5BA0}" presName="vert0" presStyleCnt="0">
        <dgm:presLayoutVars>
          <dgm:dir/>
          <dgm:animOne val="branch"/>
          <dgm:animLvl val="lvl"/>
        </dgm:presLayoutVars>
      </dgm:prSet>
      <dgm:spPr/>
    </dgm:pt>
    <dgm:pt modelId="{D2E85DE6-AC4B-461C-AA60-3654B22E3CEF}" type="pres">
      <dgm:prSet presAssocID="{F1286002-D0E7-486A-B4BA-AD096546E892}" presName="thickLine" presStyleLbl="alignNode1" presStyleIdx="0" presStyleCnt="9"/>
      <dgm:spPr/>
    </dgm:pt>
    <dgm:pt modelId="{0EEDCB39-710B-4561-8C16-940F12F9FA03}" type="pres">
      <dgm:prSet presAssocID="{F1286002-D0E7-486A-B4BA-AD096546E892}" presName="horz1" presStyleCnt="0"/>
      <dgm:spPr/>
    </dgm:pt>
    <dgm:pt modelId="{19112B82-E251-4A23-A5B7-658EEE0BC31C}" type="pres">
      <dgm:prSet presAssocID="{F1286002-D0E7-486A-B4BA-AD096546E892}" presName="tx1" presStyleLbl="revTx" presStyleIdx="0" presStyleCnt="9"/>
      <dgm:spPr/>
    </dgm:pt>
    <dgm:pt modelId="{E7CE85F1-406A-47E3-8E29-7EB6EAEEDB7B}" type="pres">
      <dgm:prSet presAssocID="{F1286002-D0E7-486A-B4BA-AD096546E892}" presName="vert1" presStyleCnt="0"/>
      <dgm:spPr/>
    </dgm:pt>
    <dgm:pt modelId="{8CE91F11-8C76-41DA-B4EB-6A33ECDAB4AE}" type="pres">
      <dgm:prSet presAssocID="{80782C9B-1ACB-4166-826A-A143C957155E}" presName="thickLine" presStyleLbl="alignNode1" presStyleIdx="1" presStyleCnt="9"/>
      <dgm:spPr/>
    </dgm:pt>
    <dgm:pt modelId="{CD9A5633-99EB-4A45-85D3-F3731C51B276}" type="pres">
      <dgm:prSet presAssocID="{80782C9B-1ACB-4166-826A-A143C957155E}" presName="horz1" presStyleCnt="0"/>
      <dgm:spPr/>
    </dgm:pt>
    <dgm:pt modelId="{DB774994-8B8B-42DB-A0AA-376EC950147D}" type="pres">
      <dgm:prSet presAssocID="{80782C9B-1ACB-4166-826A-A143C957155E}" presName="tx1" presStyleLbl="revTx" presStyleIdx="1" presStyleCnt="9"/>
      <dgm:spPr/>
    </dgm:pt>
    <dgm:pt modelId="{7D63517F-AF76-4D76-A9E2-225492991210}" type="pres">
      <dgm:prSet presAssocID="{80782C9B-1ACB-4166-826A-A143C957155E}" presName="vert1" presStyleCnt="0"/>
      <dgm:spPr/>
    </dgm:pt>
    <dgm:pt modelId="{C1603C62-4ECF-42EA-BD16-9F84C5146891}" type="pres">
      <dgm:prSet presAssocID="{3076C11A-7772-4198-9969-C1FC60B3D054}" presName="thickLine" presStyleLbl="alignNode1" presStyleIdx="2" presStyleCnt="9"/>
      <dgm:spPr/>
    </dgm:pt>
    <dgm:pt modelId="{91B33A7D-0B7C-474B-9595-E6581D674835}" type="pres">
      <dgm:prSet presAssocID="{3076C11A-7772-4198-9969-C1FC60B3D054}" presName="horz1" presStyleCnt="0"/>
      <dgm:spPr/>
    </dgm:pt>
    <dgm:pt modelId="{4CED86F6-4F2D-4CB1-9084-C2C13C2B6FB4}" type="pres">
      <dgm:prSet presAssocID="{3076C11A-7772-4198-9969-C1FC60B3D054}" presName="tx1" presStyleLbl="revTx" presStyleIdx="2" presStyleCnt="9"/>
      <dgm:spPr/>
    </dgm:pt>
    <dgm:pt modelId="{AF7660ED-B0CA-4E01-A91C-43DEBFEDDC48}" type="pres">
      <dgm:prSet presAssocID="{3076C11A-7772-4198-9969-C1FC60B3D054}" presName="vert1" presStyleCnt="0"/>
      <dgm:spPr/>
    </dgm:pt>
    <dgm:pt modelId="{14E58DCE-28BD-4ED2-BBA2-3EB0383124BA}" type="pres">
      <dgm:prSet presAssocID="{F7B4197D-266F-42F0-98E0-6BB2CF61D647}" presName="thickLine" presStyleLbl="alignNode1" presStyleIdx="3" presStyleCnt="9"/>
      <dgm:spPr/>
    </dgm:pt>
    <dgm:pt modelId="{CA2DC14D-EC7C-4BAE-8BE2-190A8C97E74F}" type="pres">
      <dgm:prSet presAssocID="{F7B4197D-266F-42F0-98E0-6BB2CF61D647}" presName="horz1" presStyleCnt="0"/>
      <dgm:spPr/>
    </dgm:pt>
    <dgm:pt modelId="{DD8C71EF-F143-4C8E-AD14-8274028E89ED}" type="pres">
      <dgm:prSet presAssocID="{F7B4197D-266F-42F0-98E0-6BB2CF61D647}" presName="tx1" presStyleLbl="revTx" presStyleIdx="3" presStyleCnt="9"/>
      <dgm:spPr/>
    </dgm:pt>
    <dgm:pt modelId="{75348FF9-DF75-49A7-BD24-3B0064297558}" type="pres">
      <dgm:prSet presAssocID="{F7B4197D-266F-42F0-98E0-6BB2CF61D647}" presName="vert1" presStyleCnt="0"/>
      <dgm:spPr/>
    </dgm:pt>
    <dgm:pt modelId="{E72405A0-6DF1-4405-8D2E-94CB86E4547F}" type="pres">
      <dgm:prSet presAssocID="{9CAF1692-6B5C-4F20-BC8E-63DDA781C0E2}" presName="thickLine" presStyleLbl="alignNode1" presStyleIdx="4" presStyleCnt="9"/>
      <dgm:spPr/>
    </dgm:pt>
    <dgm:pt modelId="{22438779-3C60-4DCE-BEC6-70A3F66343D8}" type="pres">
      <dgm:prSet presAssocID="{9CAF1692-6B5C-4F20-BC8E-63DDA781C0E2}" presName="horz1" presStyleCnt="0"/>
      <dgm:spPr/>
    </dgm:pt>
    <dgm:pt modelId="{41B099B1-B321-464E-B69A-9072E714C13A}" type="pres">
      <dgm:prSet presAssocID="{9CAF1692-6B5C-4F20-BC8E-63DDA781C0E2}" presName="tx1" presStyleLbl="revTx" presStyleIdx="4" presStyleCnt="9"/>
      <dgm:spPr/>
    </dgm:pt>
    <dgm:pt modelId="{F74FC366-8583-455F-B091-84F61EB454A2}" type="pres">
      <dgm:prSet presAssocID="{9CAF1692-6B5C-4F20-BC8E-63DDA781C0E2}" presName="vert1" presStyleCnt="0"/>
      <dgm:spPr/>
    </dgm:pt>
    <dgm:pt modelId="{0F6A2276-EA9F-429D-B166-3D5A9FF38367}" type="pres">
      <dgm:prSet presAssocID="{5EF1CE3A-D3B7-4FF7-AE0A-1A217DFA7E0E}" presName="thickLine" presStyleLbl="alignNode1" presStyleIdx="5" presStyleCnt="9"/>
      <dgm:spPr/>
    </dgm:pt>
    <dgm:pt modelId="{751ABCCD-3A2F-4269-8ACC-D2401983C2D7}" type="pres">
      <dgm:prSet presAssocID="{5EF1CE3A-D3B7-4FF7-AE0A-1A217DFA7E0E}" presName="horz1" presStyleCnt="0"/>
      <dgm:spPr/>
    </dgm:pt>
    <dgm:pt modelId="{6D33C7A4-3D99-4195-9FE8-7E033B530E0D}" type="pres">
      <dgm:prSet presAssocID="{5EF1CE3A-D3B7-4FF7-AE0A-1A217DFA7E0E}" presName="tx1" presStyleLbl="revTx" presStyleIdx="5" presStyleCnt="9"/>
      <dgm:spPr/>
    </dgm:pt>
    <dgm:pt modelId="{2550E8BA-224A-4CBE-A004-80352B0EB12D}" type="pres">
      <dgm:prSet presAssocID="{5EF1CE3A-D3B7-4FF7-AE0A-1A217DFA7E0E}" presName="vert1" presStyleCnt="0"/>
      <dgm:spPr/>
    </dgm:pt>
    <dgm:pt modelId="{FBB91350-525E-4F54-87E2-78E3CBC0998E}" type="pres">
      <dgm:prSet presAssocID="{74407B17-357E-49E5-9D93-E9E594E9986B}" presName="thickLine" presStyleLbl="alignNode1" presStyleIdx="6" presStyleCnt="9"/>
      <dgm:spPr/>
    </dgm:pt>
    <dgm:pt modelId="{9E3839F2-202F-4889-A532-7BB619AC070A}" type="pres">
      <dgm:prSet presAssocID="{74407B17-357E-49E5-9D93-E9E594E9986B}" presName="horz1" presStyleCnt="0"/>
      <dgm:spPr/>
    </dgm:pt>
    <dgm:pt modelId="{FD0FA7DF-65A3-4AA2-98AA-F87D10310769}" type="pres">
      <dgm:prSet presAssocID="{74407B17-357E-49E5-9D93-E9E594E9986B}" presName="tx1" presStyleLbl="revTx" presStyleIdx="6" presStyleCnt="9"/>
      <dgm:spPr/>
    </dgm:pt>
    <dgm:pt modelId="{3B4ACE19-A5BD-4007-A022-1CA9CF1FE4FF}" type="pres">
      <dgm:prSet presAssocID="{74407B17-357E-49E5-9D93-E9E594E9986B}" presName="vert1" presStyleCnt="0"/>
      <dgm:spPr/>
    </dgm:pt>
    <dgm:pt modelId="{564AD4F9-7E32-4CFC-8194-A13F0E3FA493}" type="pres">
      <dgm:prSet presAssocID="{C1095A86-A8D8-4EDF-AED6-2AA44114E35F}" presName="thickLine" presStyleLbl="alignNode1" presStyleIdx="7" presStyleCnt="9"/>
      <dgm:spPr/>
    </dgm:pt>
    <dgm:pt modelId="{567EDD1A-9065-4731-930A-7DF98FE863D0}" type="pres">
      <dgm:prSet presAssocID="{C1095A86-A8D8-4EDF-AED6-2AA44114E35F}" presName="horz1" presStyleCnt="0"/>
      <dgm:spPr/>
    </dgm:pt>
    <dgm:pt modelId="{D03B3710-850F-4A90-8D78-7590186DEB18}" type="pres">
      <dgm:prSet presAssocID="{C1095A86-A8D8-4EDF-AED6-2AA44114E35F}" presName="tx1" presStyleLbl="revTx" presStyleIdx="7" presStyleCnt="9"/>
      <dgm:spPr/>
    </dgm:pt>
    <dgm:pt modelId="{570C6C20-DFBB-46D6-90DD-D4CE9F1088CF}" type="pres">
      <dgm:prSet presAssocID="{C1095A86-A8D8-4EDF-AED6-2AA44114E35F}" presName="vert1" presStyleCnt="0"/>
      <dgm:spPr/>
    </dgm:pt>
    <dgm:pt modelId="{87669E51-2E27-4A73-8B0C-9A0F801C5065}" type="pres">
      <dgm:prSet presAssocID="{FAF8A6A2-F578-4DBA-9335-B1ACED2C91F1}" presName="thickLine" presStyleLbl="alignNode1" presStyleIdx="8" presStyleCnt="9"/>
      <dgm:spPr/>
    </dgm:pt>
    <dgm:pt modelId="{D4CD13C4-F1BF-4D5D-A59D-75A12659227B}" type="pres">
      <dgm:prSet presAssocID="{FAF8A6A2-F578-4DBA-9335-B1ACED2C91F1}" presName="horz1" presStyleCnt="0"/>
      <dgm:spPr/>
    </dgm:pt>
    <dgm:pt modelId="{5036968B-1337-4881-A259-5E2516F0CBDC}" type="pres">
      <dgm:prSet presAssocID="{FAF8A6A2-F578-4DBA-9335-B1ACED2C91F1}" presName="tx1" presStyleLbl="revTx" presStyleIdx="8" presStyleCnt="9"/>
      <dgm:spPr/>
    </dgm:pt>
    <dgm:pt modelId="{3A303560-1D04-4E99-A9A0-8DC72EF332B0}" type="pres">
      <dgm:prSet presAssocID="{FAF8A6A2-F578-4DBA-9335-B1ACED2C91F1}" presName="vert1" presStyleCnt="0"/>
      <dgm:spPr/>
    </dgm:pt>
  </dgm:ptLst>
  <dgm:cxnLst>
    <dgm:cxn modelId="{1CD80E0C-EB68-4A63-A606-B802BD46807E}" srcId="{D5447562-758F-46B2-974F-18DAA7CF5BA0}" destId="{5EF1CE3A-D3B7-4FF7-AE0A-1A217DFA7E0E}" srcOrd="5" destOrd="0" parTransId="{779CFC24-11EB-40F3-955B-952983D473AE}" sibTransId="{B0F44D63-7865-470D-A6BF-F5811BEDABE8}"/>
    <dgm:cxn modelId="{67377827-F09E-48A2-8191-19476902B4D4}" type="presOf" srcId="{3076C11A-7772-4198-9969-C1FC60B3D054}" destId="{4CED86F6-4F2D-4CB1-9084-C2C13C2B6FB4}" srcOrd="0" destOrd="0" presId="urn:microsoft.com/office/officeart/2008/layout/LinedList"/>
    <dgm:cxn modelId="{4902AC39-27AF-40C8-AEC8-30A82987E95B}" srcId="{D5447562-758F-46B2-974F-18DAA7CF5BA0}" destId="{F7B4197D-266F-42F0-98E0-6BB2CF61D647}" srcOrd="3" destOrd="0" parTransId="{5DBCF262-BE55-4D55-880E-42DF402E8744}" sibTransId="{3676446C-6FD0-41AA-834C-5F9BA41FE5F5}"/>
    <dgm:cxn modelId="{4D91B55F-26E5-477E-8698-12E7614CC77E}" type="presOf" srcId="{FAF8A6A2-F578-4DBA-9335-B1ACED2C91F1}" destId="{5036968B-1337-4881-A259-5E2516F0CBDC}" srcOrd="0" destOrd="0" presId="urn:microsoft.com/office/officeart/2008/layout/LinedList"/>
    <dgm:cxn modelId="{CB9A4947-593B-45EF-9568-2A1908061E78}" srcId="{D5447562-758F-46B2-974F-18DAA7CF5BA0}" destId="{9CAF1692-6B5C-4F20-BC8E-63DDA781C0E2}" srcOrd="4" destOrd="0" parTransId="{419E4AA6-60DD-4E2B-9671-4DA57493457D}" sibTransId="{D1B0D5B0-C1DD-4E0F-B184-5041A3D21647}"/>
    <dgm:cxn modelId="{35E5F767-6F04-4BB0-8261-DF4E68B45251}" srcId="{D5447562-758F-46B2-974F-18DAA7CF5BA0}" destId="{74407B17-357E-49E5-9D93-E9E594E9986B}" srcOrd="6" destOrd="0" parTransId="{29F3436F-D8C2-497B-B615-2997493EE7F8}" sibTransId="{406267ED-E305-4AA6-BC1F-80F19379F843}"/>
    <dgm:cxn modelId="{F20A346B-51DD-4C01-AED5-EF52E355B53B}" type="presOf" srcId="{F7B4197D-266F-42F0-98E0-6BB2CF61D647}" destId="{DD8C71EF-F143-4C8E-AD14-8274028E89ED}" srcOrd="0" destOrd="0" presId="urn:microsoft.com/office/officeart/2008/layout/LinedList"/>
    <dgm:cxn modelId="{FDC6FA4F-5C62-4609-974C-207C1CF8A34E}" type="presOf" srcId="{9CAF1692-6B5C-4F20-BC8E-63DDA781C0E2}" destId="{41B099B1-B321-464E-B69A-9072E714C13A}" srcOrd="0" destOrd="0" presId="urn:microsoft.com/office/officeart/2008/layout/LinedList"/>
    <dgm:cxn modelId="{B73D257E-81FE-42E9-BB6C-E40190EADE90}" srcId="{D5447562-758F-46B2-974F-18DAA7CF5BA0}" destId="{F1286002-D0E7-486A-B4BA-AD096546E892}" srcOrd="0" destOrd="0" parTransId="{0124CA82-46A1-4EC9-BAE6-52F0A3E5A254}" sibTransId="{28852513-8D10-405D-94F0-3AE15467DF45}"/>
    <dgm:cxn modelId="{D98C5281-DBFE-4E7F-A0FC-5B1ABA39DEAF}" type="presOf" srcId="{D5447562-758F-46B2-974F-18DAA7CF5BA0}" destId="{6F5285A3-35BB-40CA-B3EB-F15A85479804}" srcOrd="0" destOrd="0" presId="urn:microsoft.com/office/officeart/2008/layout/LinedList"/>
    <dgm:cxn modelId="{D4250E82-1139-454A-A732-C4169AAF2C29}" type="presOf" srcId="{F1286002-D0E7-486A-B4BA-AD096546E892}" destId="{19112B82-E251-4A23-A5B7-658EEE0BC31C}" srcOrd="0" destOrd="0" presId="urn:microsoft.com/office/officeart/2008/layout/LinedList"/>
    <dgm:cxn modelId="{1A532485-6B4A-449B-B7BA-1F66356A0E9B}" type="presOf" srcId="{5EF1CE3A-D3B7-4FF7-AE0A-1A217DFA7E0E}" destId="{6D33C7A4-3D99-4195-9FE8-7E033B530E0D}" srcOrd="0" destOrd="0" presId="urn:microsoft.com/office/officeart/2008/layout/LinedList"/>
    <dgm:cxn modelId="{1066FE99-1430-4DE3-B905-28193000529D}" type="presOf" srcId="{C1095A86-A8D8-4EDF-AED6-2AA44114E35F}" destId="{D03B3710-850F-4A90-8D78-7590186DEB18}" srcOrd="0" destOrd="0" presId="urn:microsoft.com/office/officeart/2008/layout/LinedList"/>
    <dgm:cxn modelId="{ADF7F1B4-84CA-4E9F-B560-DCEF9CB9F698}" srcId="{D5447562-758F-46B2-974F-18DAA7CF5BA0}" destId="{C1095A86-A8D8-4EDF-AED6-2AA44114E35F}" srcOrd="7" destOrd="0" parTransId="{FC154894-C1A2-4469-BF7C-20A51586A08C}" sibTransId="{3270C504-7523-4A41-AC6E-983AD1298945}"/>
    <dgm:cxn modelId="{AFAA2CBE-82B6-40A5-AD8B-DAF05DBAD02C}" srcId="{D5447562-758F-46B2-974F-18DAA7CF5BA0}" destId="{3076C11A-7772-4198-9969-C1FC60B3D054}" srcOrd="2" destOrd="0" parTransId="{030E6F26-2845-4926-A34D-5C288E5C3864}" sibTransId="{6E38B311-388C-4D52-8599-27DA5AAA14C0}"/>
    <dgm:cxn modelId="{F78FE3C8-1D10-4500-A455-8BACC95A1FA0}" srcId="{D5447562-758F-46B2-974F-18DAA7CF5BA0}" destId="{FAF8A6A2-F578-4DBA-9335-B1ACED2C91F1}" srcOrd="8" destOrd="0" parTransId="{E46AF852-BF9C-460A-887A-B667A4FEB043}" sibTransId="{9E31C60E-3EFF-4966-8BD5-EA9E70EA0961}"/>
    <dgm:cxn modelId="{49AA83C9-55F2-48C1-B136-0B6FBB22393B}" srcId="{D5447562-758F-46B2-974F-18DAA7CF5BA0}" destId="{80782C9B-1ACB-4166-826A-A143C957155E}" srcOrd="1" destOrd="0" parTransId="{0DC7F32D-00CF-4CF9-8AE7-C8549E3199ED}" sibTransId="{5235A3B1-D7B5-4D1D-BB72-4666EEDB5DE5}"/>
    <dgm:cxn modelId="{CB7FCDD9-0B96-4A9C-B578-B64BC8CBAE17}" type="presOf" srcId="{80782C9B-1ACB-4166-826A-A143C957155E}" destId="{DB774994-8B8B-42DB-A0AA-376EC950147D}" srcOrd="0" destOrd="0" presId="urn:microsoft.com/office/officeart/2008/layout/LinedList"/>
    <dgm:cxn modelId="{DB6759E5-519C-4B00-811E-1C000D2529D4}" type="presOf" srcId="{74407B17-357E-49E5-9D93-E9E594E9986B}" destId="{FD0FA7DF-65A3-4AA2-98AA-F87D10310769}" srcOrd="0" destOrd="0" presId="urn:microsoft.com/office/officeart/2008/layout/LinedList"/>
    <dgm:cxn modelId="{CE6A388D-3870-45BF-8C1F-05869709EB49}" type="presParOf" srcId="{6F5285A3-35BB-40CA-B3EB-F15A85479804}" destId="{D2E85DE6-AC4B-461C-AA60-3654B22E3CEF}" srcOrd="0" destOrd="0" presId="urn:microsoft.com/office/officeart/2008/layout/LinedList"/>
    <dgm:cxn modelId="{55111315-47A6-41A5-A5C4-5E4B5E771BF2}" type="presParOf" srcId="{6F5285A3-35BB-40CA-B3EB-F15A85479804}" destId="{0EEDCB39-710B-4561-8C16-940F12F9FA03}" srcOrd="1" destOrd="0" presId="urn:microsoft.com/office/officeart/2008/layout/LinedList"/>
    <dgm:cxn modelId="{FE209078-E8BF-4727-8C1C-8F34479D7608}" type="presParOf" srcId="{0EEDCB39-710B-4561-8C16-940F12F9FA03}" destId="{19112B82-E251-4A23-A5B7-658EEE0BC31C}" srcOrd="0" destOrd="0" presId="urn:microsoft.com/office/officeart/2008/layout/LinedList"/>
    <dgm:cxn modelId="{F2A8485A-8766-490C-9BBC-BC35AE930569}" type="presParOf" srcId="{0EEDCB39-710B-4561-8C16-940F12F9FA03}" destId="{E7CE85F1-406A-47E3-8E29-7EB6EAEEDB7B}" srcOrd="1" destOrd="0" presId="urn:microsoft.com/office/officeart/2008/layout/LinedList"/>
    <dgm:cxn modelId="{391266EE-45C7-48D4-B7F7-BFC237EC93D2}" type="presParOf" srcId="{6F5285A3-35BB-40CA-B3EB-F15A85479804}" destId="{8CE91F11-8C76-41DA-B4EB-6A33ECDAB4AE}" srcOrd="2" destOrd="0" presId="urn:microsoft.com/office/officeart/2008/layout/LinedList"/>
    <dgm:cxn modelId="{74633F73-8413-4CF2-BCC0-6CFE16FCCC11}" type="presParOf" srcId="{6F5285A3-35BB-40CA-B3EB-F15A85479804}" destId="{CD9A5633-99EB-4A45-85D3-F3731C51B276}" srcOrd="3" destOrd="0" presId="urn:microsoft.com/office/officeart/2008/layout/LinedList"/>
    <dgm:cxn modelId="{27D86E89-96FE-4280-A4D5-8FB38C2CD5BF}" type="presParOf" srcId="{CD9A5633-99EB-4A45-85D3-F3731C51B276}" destId="{DB774994-8B8B-42DB-A0AA-376EC950147D}" srcOrd="0" destOrd="0" presId="urn:microsoft.com/office/officeart/2008/layout/LinedList"/>
    <dgm:cxn modelId="{B4DDF088-4D9C-410A-8657-CAEE97B20BA2}" type="presParOf" srcId="{CD9A5633-99EB-4A45-85D3-F3731C51B276}" destId="{7D63517F-AF76-4D76-A9E2-225492991210}" srcOrd="1" destOrd="0" presId="urn:microsoft.com/office/officeart/2008/layout/LinedList"/>
    <dgm:cxn modelId="{F5457E0A-213C-41B9-A4BB-6D1499A1DF45}" type="presParOf" srcId="{6F5285A3-35BB-40CA-B3EB-F15A85479804}" destId="{C1603C62-4ECF-42EA-BD16-9F84C5146891}" srcOrd="4" destOrd="0" presId="urn:microsoft.com/office/officeart/2008/layout/LinedList"/>
    <dgm:cxn modelId="{9160F9BB-F731-4E6B-BBD1-A9870DBC7427}" type="presParOf" srcId="{6F5285A3-35BB-40CA-B3EB-F15A85479804}" destId="{91B33A7D-0B7C-474B-9595-E6581D674835}" srcOrd="5" destOrd="0" presId="urn:microsoft.com/office/officeart/2008/layout/LinedList"/>
    <dgm:cxn modelId="{6320E77D-3AD0-4CB3-BB52-8D537F352841}" type="presParOf" srcId="{91B33A7D-0B7C-474B-9595-E6581D674835}" destId="{4CED86F6-4F2D-4CB1-9084-C2C13C2B6FB4}" srcOrd="0" destOrd="0" presId="urn:microsoft.com/office/officeart/2008/layout/LinedList"/>
    <dgm:cxn modelId="{F25921CC-228B-45B4-A051-1AC1C834E677}" type="presParOf" srcId="{91B33A7D-0B7C-474B-9595-E6581D674835}" destId="{AF7660ED-B0CA-4E01-A91C-43DEBFEDDC48}" srcOrd="1" destOrd="0" presId="urn:microsoft.com/office/officeart/2008/layout/LinedList"/>
    <dgm:cxn modelId="{DA489E67-0F70-4700-9CA7-804FEE9C067E}" type="presParOf" srcId="{6F5285A3-35BB-40CA-B3EB-F15A85479804}" destId="{14E58DCE-28BD-4ED2-BBA2-3EB0383124BA}" srcOrd="6" destOrd="0" presId="urn:microsoft.com/office/officeart/2008/layout/LinedList"/>
    <dgm:cxn modelId="{38638B4A-9AD4-4FD5-9270-409BA3BAB240}" type="presParOf" srcId="{6F5285A3-35BB-40CA-B3EB-F15A85479804}" destId="{CA2DC14D-EC7C-4BAE-8BE2-190A8C97E74F}" srcOrd="7" destOrd="0" presId="urn:microsoft.com/office/officeart/2008/layout/LinedList"/>
    <dgm:cxn modelId="{B089D1A7-F3A7-40B0-9D1C-A97AB6F62621}" type="presParOf" srcId="{CA2DC14D-EC7C-4BAE-8BE2-190A8C97E74F}" destId="{DD8C71EF-F143-4C8E-AD14-8274028E89ED}" srcOrd="0" destOrd="0" presId="urn:microsoft.com/office/officeart/2008/layout/LinedList"/>
    <dgm:cxn modelId="{FF282C1E-F2C3-472B-9AB0-53F0010852E9}" type="presParOf" srcId="{CA2DC14D-EC7C-4BAE-8BE2-190A8C97E74F}" destId="{75348FF9-DF75-49A7-BD24-3B0064297558}" srcOrd="1" destOrd="0" presId="urn:microsoft.com/office/officeart/2008/layout/LinedList"/>
    <dgm:cxn modelId="{B7930A4B-E691-4F19-8C5A-74468C5CDFC7}" type="presParOf" srcId="{6F5285A3-35BB-40CA-B3EB-F15A85479804}" destId="{E72405A0-6DF1-4405-8D2E-94CB86E4547F}" srcOrd="8" destOrd="0" presId="urn:microsoft.com/office/officeart/2008/layout/LinedList"/>
    <dgm:cxn modelId="{162CCCC4-CF3A-41A0-9C4F-8E0A3239DDC3}" type="presParOf" srcId="{6F5285A3-35BB-40CA-B3EB-F15A85479804}" destId="{22438779-3C60-4DCE-BEC6-70A3F66343D8}" srcOrd="9" destOrd="0" presId="urn:microsoft.com/office/officeart/2008/layout/LinedList"/>
    <dgm:cxn modelId="{3368077D-85AD-40B9-AFED-B08DA395D43F}" type="presParOf" srcId="{22438779-3C60-4DCE-BEC6-70A3F66343D8}" destId="{41B099B1-B321-464E-B69A-9072E714C13A}" srcOrd="0" destOrd="0" presId="urn:microsoft.com/office/officeart/2008/layout/LinedList"/>
    <dgm:cxn modelId="{C41A66D3-2385-4488-9E3F-CAADB07C710E}" type="presParOf" srcId="{22438779-3C60-4DCE-BEC6-70A3F66343D8}" destId="{F74FC366-8583-455F-B091-84F61EB454A2}" srcOrd="1" destOrd="0" presId="urn:microsoft.com/office/officeart/2008/layout/LinedList"/>
    <dgm:cxn modelId="{EF961540-3DC7-4097-ACF8-F28E2AF424E1}" type="presParOf" srcId="{6F5285A3-35BB-40CA-B3EB-F15A85479804}" destId="{0F6A2276-EA9F-429D-B166-3D5A9FF38367}" srcOrd="10" destOrd="0" presId="urn:microsoft.com/office/officeart/2008/layout/LinedList"/>
    <dgm:cxn modelId="{EF3BF5EC-336C-44DA-AF76-1690495E9569}" type="presParOf" srcId="{6F5285A3-35BB-40CA-B3EB-F15A85479804}" destId="{751ABCCD-3A2F-4269-8ACC-D2401983C2D7}" srcOrd="11" destOrd="0" presId="urn:microsoft.com/office/officeart/2008/layout/LinedList"/>
    <dgm:cxn modelId="{F6BC1C4E-2FD3-49E5-951A-5F3D60008746}" type="presParOf" srcId="{751ABCCD-3A2F-4269-8ACC-D2401983C2D7}" destId="{6D33C7A4-3D99-4195-9FE8-7E033B530E0D}" srcOrd="0" destOrd="0" presId="urn:microsoft.com/office/officeart/2008/layout/LinedList"/>
    <dgm:cxn modelId="{73A47143-DA84-4A03-AC72-04F2692C1C35}" type="presParOf" srcId="{751ABCCD-3A2F-4269-8ACC-D2401983C2D7}" destId="{2550E8BA-224A-4CBE-A004-80352B0EB12D}" srcOrd="1" destOrd="0" presId="urn:microsoft.com/office/officeart/2008/layout/LinedList"/>
    <dgm:cxn modelId="{7A6CFDD4-0CB8-4951-A6DB-257EF1B362B9}" type="presParOf" srcId="{6F5285A3-35BB-40CA-B3EB-F15A85479804}" destId="{FBB91350-525E-4F54-87E2-78E3CBC0998E}" srcOrd="12" destOrd="0" presId="urn:microsoft.com/office/officeart/2008/layout/LinedList"/>
    <dgm:cxn modelId="{8AE9195A-ACA9-4D50-8C03-DFEDDFF32A6C}" type="presParOf" srcId="{6F5285A3-35BB-40CA-B3EB-F15A85479804}" destId="{9E3839F2-202F-4889-A532-7BB619AC070A}" srcOrd="13" destOrd="0" presId="urn:microsoft.com/office/officeart/2008/layout/LinedList"/>
    <dgm:cxn modelId="{0D6FDF85-095B-42CA-AB18-C61D80CE7FAA}" type="presParOf" srcId="{9E3839F2-202F-4889-A532-7BB619AC070A}" destId="{FD0FA7DF-65A3-4AA2-98AA-F87D10310769}" srcOrd="0" destOrd="0" presId="urn:microsoft.com/office/officeart/2008/layout/LinedList"/>
    <dgm:cxn modelId="{2B925001-02D2-42A7-A3AC-379DCA7880E8}" type="presParOf" srcId="{9E3839F2-202F-4889-A532-7BB619AC070A}" destId="{3B4ACE19-A5BD-4007-A022-1CA9CF1FE4FF}" srcOrd="1" destOrd="0" presId="urn:microsoft.com/office/officeart/2008/layout/LinedList"/>
    <dgm:cxn modelId="{C8B0CB6F-5D80-4DD2-9B62-812D7E374F59}" type="presParOf" srcId="{6F5285A3-35BB-40CA-B3EB-F15A85479804}" destId="{564AD4F9-7E32-4CFC-8194-A13F0E3FA493}" srcOrd="14" destOrd="0" presId="urn:microsoft.com/office/officeart/2008/layout/LinedList"/>
    <dgm:cxn modelId="{C69EB5AD-7964-4392-9E1F-85EE30343975}" type="presParOf" srcId="{6F5285A3-35BB-40CA-B3EB-F15A85479804}" destId="{567EDD1A-9065-4731-930A-7DF98FE863D0}" srcOrd="15" destOrd="0" presId="urn:microsoft.com/office/officeart/2008/layout/LinedList"/>
    <dgm:cxn modelId="{2145958C-04ED-4051-AAE5-E44230BCD903}" type="presParOf" srcId="{567EDD1A-9065-4731-930A-7DF98FE863D0}" destId="{D03B3710-850F-4A90-8D78-7590186DEB18}" srcOrd="0" destOrd="0" presId="urn:microsoft.com/office/officeart/2008/layout/LinedList"/>
    <dgm:cxn modelId="{ADC7E8E7-F4D3-4FA4-BA26-17E409CFD964}" type="presParOf" srcId="{567EDD1A-9065-4731-930A-7DF98FE863D0}" destId="{570C6C20-DFBB-46D6-90DD-D4CE9F1088CF}" srcOrd="1" destOrd="0" presId="urn:microsoft.com/office/officeart/2008/layout/LinedList"/>
    <dgm:cxn modelId="{7E3D39F6-4C94-48AB-A9B9-07C28AFA4635}" type="presParOf" srcId="{6F5285A3-35BB-40CA-B3EB-F15A85479804}" destId="{87669E51-2E27-4A73-8B0C-9A0F801C5065}" srcOrd="16" destOrd="0" presId="urn:microsoft.com/office/officeart/2008/layout/LinedList"/>
    <dgm:cxn modelId="{656FB2D8-7CBE-4B12-8D50-F74676613F55}" type="presParOf" srcId="{6F5285A3-35BB-40CA-B3EB-F15A85479804}" destId="{D4CD13C4-F1BF-4D5D-A59D-75A12659227B}" srcOrd="17" destOrd="0" presId="urn:microsoft.com/office/officeart/2008/layout/LinedList"/>
    <dgm:cxn modelId="{283DB7B7-1A35-4D58-84BD-EDCB4B7E5220}" type="presParOf" srcId="{D4CD13C4-F1BF-4D5D-A59D-75A12659227B}" destId="{5036968B-1337-4881-A259-5E2516F0CBDC}" srcOrd="0" destOrd="0" presId="urn:microsoft.com/office/officeart/2008/layout/LinedList"/>
    <dgm:cxn modelId="{E6EBADCA-6BD6-4512-A0F8-5F80A409C6C7}" type="presParOf" srcId="{D4CD13C4-F1BF-4D5D-A59D-75A12659227B}" destId="{3A303560-1D04-4E99-A9A0-8DC72EF332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F03592-7C7F-4E94-8D63-D8A859711CB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A065985-D265-4A31-8F22-C51583D63DA3}">
      <dgm:prSet/>
      <dgm:spPr>
        <a:noFill/>
      </dgm:spPr>
      <dgm:t>
        <a:bodyPr/>
        <a:lstStyle/>
        <a:p>
          <a:r>
            <a:rPr lang="en-US" dirty="0"/>
            <a:t>"Social-Synergy" is leading the charge in transforming digital marketing by bringing together brands and micro-influencers. In today's digital age, where authenticity holds significant sway over consumer choices, our platform offers a fresh approach to fostering connections and maximizing impact. Through thorough analysis of social media data, we empower brands to find and partner with micro-influencers best suited to their needs, spanning various industries. </a:t>
          </a:r>
        </a:p>
      </dgm:t>
    </dgm:pt>
    <dgm:pt modelId="{ECE06B7C-75E6-4E18-B23A-3106871BE49F}" type="parTrans" cxnId="{820A9DC3-4A7F-4F24-B226-2E56346BA019}">
      <dgm:prSet/>
      <dgm:spPr/>
      <dgm:t>
        <a:bodyPr/>
        <a:lstStyle/>
        <a:p>
          <a:endParaRPr lang="en-US"/>
        </a:p>
      </dgm:t>
    </dgm:pt>
    <dgm:pt modelId="{61175E6A-4CB5-477C-BDBB-C8178BD780CE}" type="sibTrans" cxnId="{820A9DC3-4A7F-4F24-B226-2E56346BA019}">
      <dgm:prSet/>
      <dgm:spPr/>
      <dgm:t>
        <a:bodyPr/>
        <a:lstStyle/>
        <a:p>
          <a:endParaRPr lang="en-US"/>
        </a:p>
      </dgm:t>
    </dgm:pt>
    <dgm:pt modelId="{67F06960-09AD-44AA-BBC5-E25892C19341}">
      <dgm:prSet/>
      <dgm:spPr>
        <a:noFill/>
      </dgm:spPr>
      <dgm:t>
        <a:bodyPr/>
        <a:lstStyle/>
        <a:p>
          <a:r>
            <a:rPr lang="en-US"/>
            <a:t>Our goal is simple: to boost brands' online presence by forming strategic partnerships that resonate with their target audiences, resulting in increased engagement and measurable outcomes. Whether you're a startup or an established business, "Social-Synergy" offers a pathway to harnessing the potential of influencer marketing, revolutionizing how you connect, engage, and thrive in the digital realm.</a:t>
          </a:r>
        </a:p>
      </dgm:t>
    </dgm:pt>
    <dgm:pt modelId="{0CA2BB43-57EF-4ECA-89AD-3ED4068939F6}" type="parTrans" cxnId="{C098BC85-267D-4FA0-ADFD-A0784AFEA9C4}">
      <dgm:prSet/>
      <dgm:spPr/>
      <dgm:t>
        <a:bodyPr/>
        <a:lstStyle/>
        <a:p>
          <a:endParaRPr lang="en-US"/>
        </a:p>
      </dgm:t>
    </dgm:pt>
    <dgm:pt modelId="{C51AC9AB-71F5-4987-9ABC-EE05DEF418A4}" type="sibTrans" cxnId="{C098BC85-267D-4FA0-ADFD-A0784AFEA9C4}">
      <dgm:prSet/>
      <dgm:spPr/>
      <dgm:t>
        <a:bodyPr/>
        <a:lstStyle/>
        <a:p>
          <a:endParaRPr lang="en-US"/>
        </a:p>
      </dgm:t>
    </dgm:pt>
    <dgm:pt modelId="{6B1DAFFD-C89D-4902-BAD9-6807072DD78A}" type="pres">
      <dgm:prSet presAssocID="{72F03592-7C7F-4E94-8D63-D8A859711CBD}" presName="Name0" presStyleCnt="0">
        <dgm:presLayoutVars>
          <dgm:dir/>
          <dgm:resizeHandles val="exact"/>
        </dgm:presLayoutVars>
      </dgm:prSet>
      <dgm:spPr/>
    </dgm:pt>
    <dgm:pt modelId="{CA61D06F-7759-40BD-A55D-17539DE465AC}" type="pres">
      <dgm:prSet presAssocID="{CA065985-D265-4A31-8F22-C51583D63DA3}" presName="node" presStyleLbl="node1" presStyleIdx="0" presStyleCnt="2">
        <dgm:presLayoutVars>
          <dgm:bulletEnabled val="1"/>
        </dgm:presLayoutVars>
      </dgm:prSet>
      <dgm:spPr/>
    </dgm:pt>
    <dgm:pt modelId="{94BBFE75-4BAA-4B84-9E12-94F07F2212DC}" type="pres">
      <dgm:prSet presAssocID="{61175E6A-4CB5-477C-BDBB-C8178BD780CE}" presName="sibTrans" presStyleLbl="sibTrans2D1" presStyleIdx="0" presStyleCnt="1"/>
      <dgm:spPr/>
    </dgm:pt>
    <dgm:pt modelId="{66F58AF8-D441-481E-B311-BA1C3FF4FE13}" type="pres">
      <dgm:prSet presAssocID="{61175E6A-4CB5-477C-BDBB-C8178BD780CE}" presName="connectorText" presStyleLbl="sibTrans2D1" presStyleIdx="0" presStyleCnt="1"/>
      <dgm:spPr/>
    </dgm:pt>
    <dgm:pt modelId="{40F8AD82-6119-4A21-BAC9-3521F4F789D9}" type="pres">
      <dgm:prSet presAssocID="{67F06960-09AD-44AA-BBC5-E25892C19341}" presName="node" presStyleLbl="node1" presStyleIdx="1" presStyleCnt="2">
        <dgm:presLayoutVars>
          <dgm:bulletEnabled val="1"/>
        </dgm:presLayoutVars>
      </dgm:prSet>
      <dgm:spPr/>
    </dgm:pt>
  </dgm:ptLst>
  <dgm:cxnLst>
    <dgm:cxn modelId="{11117C6E-F302-4811-A16F-051B4D709495}" type="presOf" srcId="{61175E6A-4CB5-477C-BDBB-C8178BD780CE}" destId="{94BBFE75-4BAA-4B84-9E12-94F07F2212DC}" srcOrd="0" destOrd="0" presId="urn:microsoft.com/office/officeart/2005/8/layout/process1"/>
    <dgm:cxn modelId="{C098BC85-267D-4FA0-ADFD-A0784AFEA9C4}" srcId="{72F03592-7C7F-4E94-8D63-D8A859711CBD}" destId="{67F06960-09AD-44AA-BBC5-E25892C19341}" srcOrd="1" destOrd="0" parTransId="{0CA2BB43-57EF-4ECA-89AD-3ED4068939F6}" sibTransId="{C51AC9AB-71F5-4987-9ABC-EE05DEF418A4}"/>
    <dgm:cxn modelId="{B71573A3-A8DE-484D-ADCE-1326850BFD82}" type="presOf" srcId="{CA065985-D265-4A31-8F22-C51583D63DA3}" destId="{CA61D06F-7759-40BD-A55D-17539DE465AC}" srcOrd="0" destOrd="0" presId="urn:microsoft.com/office/officeart/2005/8/layout/process1"/>
    <dgm:cxn modelId="{29BC46A5-F562-4E69-8D7B-6A641D5A5BA3}" type="presOf" srcId="{67F06960-09AD-44AA-BBC5-E25892C19341}" destId="{40F8AD82-6119-4A21-BAC9-3521F4F789D9}" srcOrd="0" destOrd="0" presId="urn:microsoft.com/office/officeart/2005/8/layout/process1"/>
    <dgm:cxn modelId="{100378AE-03B2-4D09-9C3D-91C92F70F10C}" type="presOf" srcId="{61175E6A-4CB5-477C-BDBB-C8178BD780CE}" destId="{66F58AF8-D441-481E-B311-BA1C3FF4FE13}" srcOrd="1" destOrd="0" presId="urn:microsoft.com/office/officeart/2005/8/layout/process1"/>
    <dgm:cxn modelId="{A7B334B4-C3E2-43BE-9760-B179E8380943}" type="presOf" srcId="{72F03592-7C7F-4E94-8D63-D8A859711CBD}" destId="{6B1DAFFD-C89D-4902-BAD9-6807072DD78A}" srcOrd="0" destOrd="0" presId="urn:microsoft.com/office/officeart/2005/8/layout/process1"/>
    <dgm:cxn modelId="{820A9DC3-4A7F-4F24-B226-2E56346BA019}" srcId="{72F03592-7C7F-4E94-8D63-D8A859711CBD}" destId="{CA065985-D265-4A31-8F22-C51583D63DA3}" srcOrd="0" destOrd="0" parTransId="{ECE06B7C-75E6-4E18-B23A-3106871BE49F}" sibTransId="{61175E6A-4CB5-477C-BDBB-C8178BD780CE}"/>
    <dgm:cxn modelId="{48A1E0F5-D4AE-4631-93F5-4A14B462773D}" type="presParOf" srcId="{6B1DAFFD-C89D-4902-BAD9-6807072DD78A}" destId="{CA61D06F-7759-40BD-A55D-17539DE465AC}" srcOrd="0" destOrd="0" presId="urn:microsoft.com/office/officeart/2005/8/layout/process1"/>
    <dgm:cxn modelId="{2ADC70C0-A029-4409-AA1D-8892C6AE0842}" type="presParOf" srcId="{6B1DAFFD-C89D-4902-BAD9-6807072DD78A}" destId="{94BBFE75-4BAA-4B84-9E12-94F07F2212DC}" srcOrd="1" destOrd="0" presId="urn:microsoft.com/office/officeart/2005/8/layout/process1"/>
    <dgm:cxn modelId="{BA88C3F7-AFEC-4283-BAC9-04399A44CB45}" type="presParOf" srcId="{94BBFE75-4BAA-4B84-9E12-94F07F2212DC}" destId="{66F58AF8-D441-481E-B311-BA1C3FF4FE13}" srcOrd="0" destOrd="0" presId="urn:microsoft.com/office/officeart/2005/8/layout/process1"/>
    <dgm:cxn modelId="{CBDF0B4A-05AD-45DA-A74C-D063B847C191}" type="presParOf" srcId="{6B1DAFFD-C89D-4902-BAD9-6807072DD78A}" destId="{40F8AD82-6119-4A21-BAC9-3521F4F789D9}"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73B4BC-BB35-43C9-936E-CCC5F1D9209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A8E4136-73D5-42B3-82FB-371882DB75A2}">
      <dgm:prSet custT="1"/>
      <dgm:spPr/>
      <dgm:t>
        <a:bodyPr/>
        <a:lstStyle/>
        <a:p>
          <a:pPr>
            <a:lnSpc>
              <a:spcPct val="100000"/>
            </a:lnSpc>
          </a:pPr>
          <a:r>
            <a:rPr lang="en-US" sz="1200" b="0" i="0" dirty="0"/>
            <a:t>Finding the right micro-influencers for a campaign is difficult due to the large number available and differences in engagement levels.</a:t>
          </a:r>
          <a:endParaRPr lang="en-US" sz="1200" dirty="0"/>
        </a:p>
      </dgm:t>
    </dgm:pt>
    <dgm:pt modelId="{FF94B908-4439-4065-A214-20382DD2FDEF}" type="parTrans" cxnId="{F3A7228C-A897-4069-98D8-4333D2755FF1}">
      <dgm:prSet/>
      <dgm:spPr/>
      <dgm:t>
        <a:bodyPr/>
        <a:lstStyle/>
        <a:p>
          <a:endParaRPr lang="en-US"/>
        </a:p>
      </dgm:t>
    </dgm:pt>
    <dgm:pt modelId="{486EE17F-B5F4-4185-AFDA-B315B520712B}" type="sibTrans" cxnId="{F3A7228C-A897-4069-98D8-4333D2755FF1}">
      <dgm:prSet/>
      <dgm:spPr/>
      <dgm:t>
        <a:bodyPr/>
        <a:lstStyle/>
        <a:p>
          <a:pPr>
            <a:lnSpc>
              <a:spcPct val="100000"/>
            </a:lnSpc>
          </a:pPr>
          <a:endParaRPr lang="en-US"/>
        </a:p>
      </dgm:t>
    </dgm:pt>
    <dgm:pt modelId="{A4475524-3B85-488A-96C9-811F617E9C13}">
      <dgm:prSet custT="1"/>
      <dgm:spPr/>
      <dgm:t>
        <a:bodyPr/>
        <a:lstStyle/>
        <a:p>
          <a:pPr>
            <a:lnSpc>
              <a:spcPct val="100000"/>
            </a:lnSpc>
          </a:pPr>
          <a:r>
            <a:rPr lang="en-US" sz="1200" b="0" i="0" dirty="0"/>
            <a:t>Measuring the success of micro-influencer campaigns is challenging as traditional metrics may not capture their full impact.</a:t>
          </a:r>
          <a:endParaRPr lang="en-US" sz="1200" dirty="0"/>
        </a:p>
      </dgm:t>
    </dgm:pt>
    <dgm:pt modelId="{F9662380-BD53-46B1-BE96-A75E56CCCA33}" type="parTrans" cxnId="{EB34519E-913E-4308-9DE1-9F06C0273528}">
      <dgm:prSet/>
      <dgm:spPr/>
      <dgm:t>
        <a:bodyPr/>
        <a:lstStyle/>
        <a:p>
          <a:endParaRPr lang="en-US"/>
        </a:p>
      </dgm:t>
    </dgm:pt>
    <dgm:pt modelId="{B5D6FDDA-ED80-4126-8E44-0293B74F30C6}" type="sibTrans" cxnId="{EB34519E-913E-4308-9DE1-9F06C0273528}">
      <dgm:prSet/>
      <dgm:spPr/>
      <dgm:t>
        <a:bodyPr/>
        <a:lstStyle/>
        <a:p>
          <a:pPr>
            <a:lnSpc>
              <a:spcPct val="100000"/>
            </a:lnSpc>
          </a:pPr>
          <a:endParaRPr lang="en-US"/>
        </a:p>
      </dgm:t>
    </dgm:pt>
    <dgm:pt modelId="{A971D718-85AA-4C11-B08A-1BDAA73A69EF}">
      <dgm:prSet custT="1"/>
      <dgm:spPr/>
      <dgm:t>
        <a:bodyPr/>
        <a:lstStyle/>
        <a:p>
          <a:pPr>
            <a:lnSpc>
              <a:spcPct val="100000"/>
            </a:lnSpc>
          </a:pPr>
          <a:r>
            <a:rPr lang="en-US" sz="1200" b="0" i="0" dirty="0"/>
            <a:t>Ensuring authenticity and transparency in influencer-brand collaborations can be tough amidst concerns over influencer credibility.</a:t>
          </a:r>
          <a:endParaRPr lang="en-US" sz="1200" dirty="0"/>
        </a:p>
      </dgm:t>
    </dgm:pt>
    <dgm:pt modelId="{A62F8464-22B8-487A-8A00-C5DB4F7F8AB6}" type="parTrans" cxnId="{94327D25-43AA-4EF2-B4F8-16019FBFCDCF}">
      <dgm:prSet/>
      <dgm:spPr/>
      <dgm:t>
        <a:bodyPr/>
        <a:lstStyle/>
        <a:p>
          <a:endParaRPr lang="en-US"/>
        </a:p>
      </dgm:t>
    </dgm:pt>
    <dgm:pt modelId="{FFDCCC05-E673-4DF6-BEB6-4F68CD51DECF}" type="sibTrans" cxnId="{94327D25-43AA-4EF2-B4F8-16019FBFCDCF}">
      <dgm:prSet/>
      <dgm:spPr/>
      <dgm:t>
        <a:bodyPr/>
        <a:lstStyle/>
        <a:p>
          <a:pPr>
            <a:lnSpc>
              <a:spcPct val="100000"/>
            </a:lnSpc>
          </a:pPr>
          <a:endParaRPr lang="en-US"/>
        </a:p>
      </dgm:t>
    </dgm:pt>
    <dgm:pt modelId="{C1A192B7-06ED-4C28-A422-8BD2241D2DDB}">
      <dgm:prSet custT="1"/>
      <dgm:spPr/>
      <dgm:t>
        <a:bodyPr/>
        <a:lstStyle/>
        <a:p>
          <a:pPr>
            <a:lnSpc>
              <a:spcPct val="100000"/>
            </a:lnSpc>
          </a:pPr>
          <a:r>
            <a:rPr lang="en-US" sz="1200" b="0" i="0" dirty="0"/>
            <a:t>Managing relationships with numerous micro-influencers while maintaining consistent messaging and brand alignment requires significant effort.</a:t>
          </a:r>
          <a:endParaRPr lang="en-US" sz="1200" dirty="0"/>
        </a:p>
      </dgm:t>
    </dgm:pt>
    <dgm:pt modelId="{D99CBDC3-313A-47C7-B37E-CDE3737F6CEC}" type="parTrans" cxnId="{721A1BE8-B52E-434F-B063-A60D2894DDAE}">
      <dgm:prSet/>
      <dgm:spPr/>
      <dgm:t>
        <a:bodyPr/>
        <a:lstStyle/>
        <a:p>
          <a:endParaRPr lang="en-US"/>
        </a:p>
      </dgm:t>
    </dgm:pt>
    <dgm:pt modelId="{5EF46BB0-339D-4487-90E9-1D31C46B5257}" type="sibTrans" cxnId="{721A1BE8-B52E-434F-B063-A60D2894DDAE}">
      <dgm:prSet/>
      <dgm:spPr/>
      <dgm:t>
        <a:bodyPr/>
        <a:lstStyle/>
        <a:p>
          <a:endParaRPr lang="en-US"/>
        </a:p>
      </dgm:t>
    </dgm:pt>
    <dgm:pt modelId="{04478B97-76FE-49DB-A9E0-7A81C13D652A}" type="pres">
      <dgm:prSet presAssocID="{CF73B4BC-BB35-43C9-936E-CCC5F1D92097}" presName="root" presStyleCnt="0">
        <dgm:presLayoutVars>
          <dgm:dir/>
          <dgm:resizeHandles val="exact"/>
        </dgm:presLayoutVars>
      </dgm:prSet>
      <dgm:spPr/>
    </dgm:pt>
    <dgm:pt modelId="{DA341D9A-B765-45F1-B6CA-55B3A5C822C8}" type="pres">
      <dgm:prSet presAssocID="{CF73B4BC-BB35-43C9-936E-CCC5F1D92097}" presName="container" presStyleCnt="0">
        <dgm:presLayoutVars>
          <dgm:dir/>
          <dgm:resizeHandles val="exact"/>
        </dgm:presLayoutVars>
      </dgm:prSet>
      <dgm:spPr/>
    </dgm:pt>
    <dgm:pt modelId="{5E2BDBAE-E83C-4CAC-9E8D-21BECF1FC182}" type="pres">
      <dgm:prSet presAssocID="{1A8E4136-73D5-42B3-82FB-371882DB75A2}" presName="compNode" presStyleCnt="0"/>
      <dgm:spPr/>
    </dgm:pt>
    <dgm:pt modelId="{4680D59F-2D74-4608-8D01-6E31A8CCAEC1}" type="pres">
      <dgm:prSet presAssocID="{1A8E4136-73D5-42B3-82FB-371882DB75A2}" presName="iconBgRect" presStyleLbl="bgShp" presStyleIdx="0" presStyleCnt="4"/>
      <dgm:spPr/>
    </dgm:pt>
    <dgm:pt modelId="{F8164919-B317-4B2A-B1A7-4A2BEFEEAA7C}" type="pres">
      <dgm:prSet presAssocID="{1A8E4136-73D5-42B3-82FB-371882DB75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C8BCF6FC-53FF-4E71-BC5A-28F38DEEF3C8}" type="pres">
      <dgm:prSet presAssocID="{1A8E4136-73D5-42B3-82FB-371882DB75A2}" presName="spaceRect" presStyleCnt="0"/>
      <dgm:spPr/>
    </dgm:pt>
    <dgm:pt modelId="{6D73DD23-F72D-4C57-9515-7ADC02D65CA6}" type="pres">
      <dgm:prSet presAssocID="{1A8E4136-73D5-42B3-82FB-371882DB75A2}" presName="textRect" presStyleLbl="revTx" presStyleIdx="0" presStyleCnt="4">
        <dgm:presLayoutVars>
          <dgm:chMax val="1"/>
          <dgm:chPref val="1"/>
        </dgm:presLayoutVars>
      </dgm:prSet>
      <dgm:spPr/>
    </dgm:pt>
    <dgm:pt modelId="{35E09F5D-0028-43E8-946B-BB8EEEF412B4}" type="pres">
      <dgm:prSet presAssocID="{486EE17F-B5F4-4185-AFDA-B315B520712B}" presName="sibTrans" presStyleLbl="sibTrans2D1" presStyleIdx="0" presStyleCnt="0"/>
      <dgm:spPr/>
    </dgm:pt>
    <dgm:pt modelId="{98D5E6FF-5F3B-4F28-9E07-C98D9056D2ED}" type="pres">
      <dgm:prSet presAssocID="{A4475524-3B85-488A-96C9-811F617E9C13}" presName="compNode" presStyleCnt="0"/>
      <dgm:spPr/>
    </dgm:pt>
    <dgm:pt modelId="{2257AD7F-A1CA-49AB-AA9B-E02958AC7527}" type="pres">
      <dgm:prSet presAssocID="{A4475524-3B85-488A-96C9-811F617E9C13}" presName="iconBgRect" presStyleLbl="bgShp" presStyleIdx="1" presStyleCnt="4"/>
      <dgm:spPr/>
    </dgm:pt>
    <dgm:pt modelId="{60444D03-38CA-47B6-BC3D-C4CD84110B23}" type="pres">
      <dgm:prSet presAssocID="{A4475524-3B85-488A-96C9-811F617E9C1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dvertising"/>
        </a:ext>
      </dgm:extLst>
    </dgm:pt>
    <dgm:pt modelId="{8E0FCA29-4C64-425E-B4B8-2DC928B2C8B3}" type="pres">
      <dgm:prSet presAssocID="{A4475524-3B85-488A-96C9-811F617E9C13}" presName="spaceRect" presStyleCnt="0"/>
      <dgm:spPr/>
    </dgm:pt>
    <dgm:pt modelId="{AC1CE964-7C68-4127-A409-15512CFDA20A}" type="pres">
      <dgm:prSet presAssocID="{A4475524-3B85-488A-96C9-811F617E9C13}" presName="textRect" presStyleLbl="revTx" presStyleIdx="1" presStyleCnt="4">
        <dgm:presLayoutVars>
          <dgm:chMax val="1"/>
          <dgm:chPref val="1"/>
        </dgm:presLayoutVars>
      </dgm:prSet>
      <dgm:spPr/>
    </dgm:pt>
    <dgm:pt modelId="{A0A6CE66-4C34-4498-B369-1CEF5C447AF7}" type="pres">
      <dgm:prSet presAssocID="{B5D6FDDA-ED80-4126-8E44-0293B74F30C6}" presName="sibTrans" presStyleLbl="sibTrans2D1" presStyleIdx="0" presStyleCnt="0"/>
      <dgm:spPr/>
    </dgm:pt>
    <dgm:pt modelId="{29042FB0-74A8-4EF9-9CC5-FA1B65A70BA9}" type="pres">
      <dgm:prSet presAssocID="{A971D718-85AA-4C11-B08A-1BDAA73A69EF}" presName="compNode" presStyleCnt="0"/>
      <dgm:spPr/>
    </dgm:pt>
    <dgm:pt modelId="{BE112A6E-0919-42BB-A075-346152585AA6}" type="pres">
      <dgm:prSet presAssocID="{A971D718-85AA-4C11-B08A-1BDAA73A69EF}" presName="iconBgRect" presStyleLbl="bgShp" presStyleIdx="2" presStyleCnt="4"/>
      <dgm:spPr/>
    </dgm:pt>
    <dgm:pt modelId="{BA7497C3-2F58-4437-BDE1-26E959EAE66D}" type="pres">
      <dgm:prSet presAssocID="{A971D718-85AA-4C11-B08A-1BDAA73A69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nections"/>
        </a:ext>
      </dgm:extLst>
    </dgm:pt>
    <dgm:pt modelId="{C9065985-C81B-4971-BFCF-8E468D37D4B8}" type="pres">
      <dgm:prSet presAssocID="{A971D718-85AA-4C11-B08A-1BDAA73A69EF}" presName="spaceRect" presStyleCnt="0"/>
      <dgm:spPr/>
    </dgm:pt>
    <dgm:pt modelId="{ADA961F6-50D5-4CA8-83FB-B51F4DC98C5A}" type="pres">
      <dgm:prSet presAssocID="{A971D718-85AA-4C11-B08A-1BDAA73A69EF}" presName="textRect" presStyleLbl="revTx" presStyleIdx="2" presStyleCnt="4">
        <dgm:presLayoutVars>
          <dgm:chMax val="1"/>
          <dgm:chPref val="1"/>
        </dgm:presLayoutVars>
      </dgm:prSet>
      <dgm:spPr/>
    </dgm:pt>
    <dgm:pt modelId="{051DA854-9D68-4FE5-9C8A-4836CC68BAF3}" type="pres">
      <dgm:prSet presAssocID="{FFDCCC05-E673-4DF6-BEB6-4F68CD51DECF}" presName="sibTrans" presStyleLbl="sibTrans2D1" presStyleIdx="0" presStyleCnt="0"/>
      <dgm:spPr/>
    </dgm:pt>
    <dgm:pt modelId="{15DBF751-5E35-4631-9B1C-A6253CEA8533}" type="pres">
      <dgm:prSet presAssocID="{C1A192B7-06ED-4C28-A422-8BD2241D2DDB}" presName="compNode" presStyleCnt="0"/>
      <dgm:spPr/>
    </dgm:pt>
    <dgm:pt modelId="{B569A4A0-8E3B-4BA0-B11C-056B2AF52B50}" type="pres">
      <dgm:prSet presAssocID="{C1A192B7-06ED-4C28-A422-8BD2241D2DDB}" presName="iconBgRect" presStyleLbl="bgShp" presStyleIdx="3" presStyleCnt="4"/>
      <dgm:spPr/>
    </dgm:pt>
    <dgm:pt modelId="{29814E1D-B3E3-4F35-8C8D-CCFC075FA0CA}" type="pres">
      <dgm:prSet presAssocID="{C1A192B7-06ED-4C28-A422-8BD2241D2D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E888A80D-39B4-4D7E-B829-2C6A4FF83DA2}" type="pres">
      <dgm:prSet presAssocID="{C1A192B7-06ED-4C28-A422-8BD2241D2DDB}" presName="spaceRect" presStyleCnt="0"/>
      <dgm:spPr/>
    </dgm:pt>
    <dgm:pt modelId="{9BCA27CA-EFB9-4532-B026-383EAA18D434}" type="pres">
      <dgm:prSet presAssocID="{C1A192B7-06ED-4C28-A422-8BD2241D2DDB}" presName="textRect" presStyleLbl="revTx" presStyleIdx="3" presStyleCnt="4">
        <dgm:presLayoutVars>
          <dgm:chMax val="1"/>
          <dgm:chPref val="1"/>
        </dgm:presLayoutVars>
      </dgm:prSet>
      <dgm:spPr/>
    </dgm:pt>
  </dgm:ptLst>
  <dgm:cxnLst>
    <dgm:cxn modelId="{74393309-6842-47B5-B2CC-6A56F94387D7}" type="presOf" srcId="{1A8E4136-73D5-42B3-82FB-371882DB75A2}" destId="{6D73DD23-F72D-4C57-9515-7ADC02D65CA6}" srcOrd="0" destOrd="0" presId="urn:microsoft.com/office/officeart/2018/2/layout/IconCircleList"/>
    <dgm:cxn modelId="{8E0DE517-1104-446A-A9D3-5A55464EA0F4}" type="presOf" srcId="{B5D6FDDA-ED80-4126-8E44-0293B74F30C6}" destId="{A0A6CE66-4C34-4498-B369-1CEF5C447AF7}" srcOrd="0" destOrd="0" presId="urn:microsoft.com/office/officeart/2018/2/layout/IconCircleList"/>
    <dgm:cxn modelId="{94327D25-43AA-4EF2-B4F8-16019FBFCDCF}" srcId="{CF73B4BC-BB35-43C9-936E-CCC5F1D92097}" destId="{A971D718-85AA-4C11-B08A-1BDAA73A69EF}" srcOrd="2" destOrd="0" parTransId="{A62F8464-22B8-487A-8A00-C5DB4F7F8AB6}" sibTransId="{FFDCCC05-E673-4DF6-BEB6-4F68CD51DECF}"/>
    <dgm:cxn modelId="{AE4F6D5D-CB64-4A8F-A459-46533920015C}" type="presOf" srcId="{A971D718-85AA-4C11-B08A-1BDAA73A69EF}" destId="{ADA961F6-50D5-4CA8-83FB-B51F4DC98C5A}" srcOrd="0" destOrd="0" presId="urn:microsoft.com/office/officeart/2018/2/layout/IconCircleList"/>
    <dgm:cxn modelId="{2C953B55-0110-4017-8A86-F1570ADF6892}" type="presOf" srcId="{A4475524-3B85-488A-96C9-811F617E9C13}" destId="{AC1CE964-7C68-4127-A409-15512CFDA20A}" srcOrd="0" destOrd="0" presId="urn:microsoft.com/office/officeart/2018/2/layout/IconCircleList"/>
    <dgm:cxn modelId="{6F095976-EE9C-49FB-878F-04ADDDD13662}" type="presOf" srcId="{FFDCCC05-E673-4DF6-BEB6-4F68CD51DECF}" destId="{051DA854-9D68-4FE5-9C8A-4836CC68BAF3}" srcOrd="0" destOrd="0" presId="urn:microsoft.com/office/officeart/2018/2/layout/IconCircleList"/>
    <dgm:cxn modelId="{F3A7228C-A897-4069-98D8-4333D2755FF1}" srcId="{CF73B4BC-BB35-43C9-936E-CCC5F1D92097}" destId="{1A8E4136-73D5-42B3-82FB-371882DB75A2}" srcOrd="0" destOrd="0" parTransId="{FF94B908-4439-4065-A214-20382DD2FDEF}" sibTransId="{486EE17F-B5F4-4185-AFDA-B315B520712B}"/>
    <dgm:cxn modelId="{EB34519E-913E-4308-9DE1-9F06C0273528}" srcId="{CF73B4BC-BB35-43C9-936E-CCC5F1D92097}" destId="{A4475524-3B85-488A-96C9-811F617E9C13}" srcOrd="1" destOrd="0" parTransId="{F9662380-BD53-46B1-BE96-A75E56CCCA33}" sibTransId="{B5D6FDDA-ED80-4126-8E44-0293B74F30C6}"/>
    <dgm:cxn modelId="{56C760E0-F799-426B-B104-D2434DBB6308}" type="presOf" srcId="{CF73B4BC-BB35-43C9-936E-CCC5F1D92097}" destId="{04478B97-76FE-49DB-A9E0-7A81C13D652A}" srcOrd="0" destOrd="0" presId="urn:microsoft.com/office/officeart/2018/2/layout/IconCircleList"/>
    <dgm:cxn modelId="{721A1BE8-B52E-434F-B063-A60D2894DDAE}" srcId="{CF73B4BC-BB35-43C9-936E-CCC5F1D92097}" destId="{C1A192B7-06ED-4C28-A422-8BD2241D2DDB}" srcOrd="3" destOrd="0" parTransId="{D99CBDC3-313A-47C7-B37E-CDE3737F6CEC}" sibTransId="{5EF46BB0-339D-4487-90E9-1D31C46B5257}"/>
    <dgm:cxn modelId="{CD72E8EE-A4F0-4208-9DA0-55DF5157682E}" type="presOf" srcId="{486EE17F-B5F4-4185-AFDA-B315B520712B}" destId="{35E09F5D-0028-43E8-946B-BB8EEEF412B4}" srcOrd="0" destOrd="0" presId="urn:microsoft.com/office/officeart/2018/2/layout/IconCircleList"/>
    <dgm:cxn modelId="{A408FCFF-5D8C-4371-83DE-5D03D077977F}" type="presOf" srcId="{C1A192B7-06ED-4C28-A422-8BD2241D2DDB}" destId="{9BCA27CA-EFB9-4532-B026-383EAA18D434}" srcOrd="0" destOrd="0" presId="urn:microsoft.com/office/officeart/2018/2/layout/IconCircleList"/>
    <dgm:cxn modelId="{47CE439E-53AE-48BD-8D5C-4B828438E3A1}" type="presParOf" srcId="{04478B97-76FE-49DB-A9E0-7A81C13D652A}" destId="{DA341D9A-B765-45F1-B6CA-55B3A5C822C8}" srcOrd="0" destOrd="0" presId="urn:microsoft.com/office/officeart/2018/2/layout/IconCircleList"/>
    <dgm:cxn modelId="{42FB3A00-BFB6-40A6-8F3E-5B31BC2F849F}" type="presParOf" srcId="{DA341D9A-B765-45F1-B6CA-55B3A5C822C8}" destId="{5E2BDBAE-E83C-4CAC-9E8D-21BECF1FC182}" srcOrd="0" destOrd="0" presId="urn:microsoft.com/office/officeart/2018/2/layout/IconCircleList"/>
    <dgm:cxn modelId="{3F104273-1045-4C8F-90FB-C35F913473FC}" type="presParOf" srcId="{5E2BDBAE-E83C-4CAC-9E8D-21BECF1FC182}" destId="{4680D59F-2D74-4608-8D01-6E31A8CCAEC1}" srcOrd="0" destOrd="0" presId="urn:microsoft.com/office/officeart/2018/2/layout/IconCircleList"/>
    <dgm:cxn modelId="{876DFCB4-9131-4C4F-A3BC-BC3E2D49B76F}" type="presParOf" srcId="{5E2BDBAE-E83C-4CAC-9E8D-21BECF1FC182}" destId="{F8164919-B317-4B2A-B1A7-4A2BEFEEAA7C}" srcOrd="1" destOrd="0" presId="urn:microsoft.com/office/officeart/2018/2/layout/IconCircleList"/>
    <dgm:cxn modelId="{824A1903-47AB-4813-BB91-2ACA0BD83D90}" type="presParOf" srcId="{5E2BDBAE-E83C-4CAC-9E8D-21BECF1FC182}" destId="{C8BCF6FC-53FF-4E71-BC5A-28F38DEEF3C8}" srcOrd="2" destOrd="0" presId="urn:microsoft.com/office/officeart/2018/2/layout/IconCircleList"/>
    <dgm:cxn modelId="{1C87C7C3-F732-4CAC-87D8-F9922CCF31E4}" type="presParOf" srcId="{5E2BDBAE-E83C-4CAC-9E8D-21BECF1FC182}" destId="{6D73DD23-F72D-4C57-9515-7ADC02D65CA6}" srcOrd="3" destOrd="0" presId="urn:microsoft.com/office/officeart/2018/2/layout/IconCircleList"/>
    <dgm:cxn modelId="{AEE9CB72-48B4-4449-8A25-B1E29DE5FD64}" type="presParOf" srcId="{DA341D9A-B765-45F1-B6CA-55B3A5C822C8}" destId="{35E09F5D-0028-43E8-946B-BB8EEEF412B4}" srcOrd="1" destOrd="0" presId="urn:microsoft.com/office/officeart/2018/2/layout/IconCircleList"/>
    <dgm:cxn modelId="{1B307C25-8DF1-48FD-9C5F-17C002BF3417}" type="presParOf" srcId="{DA341D9A-B765-45F1-B6CA-55B3A5C822C8}" destId="{98D5E6FF-5F3B-4F28-9E07-C98D9056D2ED}" srcOrd="2" destOrd="0" presId="urn:microsoft.com/office/officeart/2018/2/layout/IconCircleList"/>
    <dgm:cxn modelId="{2CAEA420-CE94-4434-A7C7-44687DB91F34}" type="presParOf" srcId="{98D5E6FF-5F3B-4F28-9E07-C98D9056D2ED}" destId="{2257AD7F-A1CA-49AB-AA9B-E02958AC7527}" srcOrd="0" destOrd="0" presId="urn:microsoft.com/office/officeart/2018/2/layout/IconCircleList"/>
    <dgm:cxn modelId="{7A6D9BB9-8779-4F9B-876D-7C7DC0C403FA}" type="presParOf" srcId="{98D5E6FF-5F3B-4F28-9E07-C98D9056D2ED}" destId="{60444D03-38CA-47B6-BC3D-C4CD84110B23}" srcOrd="1" destOrd="0" presId="urn:microsoft.com/office/officeart/2018/2/layout/IconCircleList"/>
    <dgm:cxn modelId="{04A3309F-5469-44A5-AC4A-7EEC7A7D96FE}" type="presParOf" srcId="{98D5E6FF-5F3B-4F28-9E07-C98D9056D2ED}" destId="{8E0FCA29-4C64-425E-B4B8-2DC928B2C8B3}" srcOrd="2" destOrd="0" presId="urn:microsoft.com/office/officeart/2018/2/layout/IconCircleList"/>
    <dgm:cxn modelId="{DE9542D8-FF4C-4C33-88CB-418C2B8FA0BE}" type="presParOf" srcId="{98D5E6FF-5F3B-4F28-9E07-C98D9056D2ED}" destId="{AC1CE964-7C68-4127-A409-15512CFDA20A}" srcOrd="3" destOrd="0" presId="urn:microsoft.com/office/officeart/2018/2/layout/IconCircleList"/>
    <dgm:cxn modelId="{989DC692-7D63-469D-9FD4-A0EC4ADEDA8D}" type="presParOf" srcId="{DA341D9A-B765-45F1-B6CA-55B3A5C822C8}" destId="{A0A6CE66-4C34-4498-B369-1CEF5C447AF7}" srcOrd="3" destOrd="0" presId="urn:microsoft.com/office/officeart/2018/2/layout/IconCircleList"/>
    <dgm:cxn modelId="{AA8C32E5-B016-47B5-B7A1-24CB9B034131}" type="presParOf" srcId="{DA341D9A-B765-45F1-B6CA-55B3A5C822C8}" destId="{29042FB0-74A8-4EF9-9CC5-FA1B65A70BA9}" srcOrd="4" destOrd="0" presId="urn:microsoft.com/office/officeart/2018/2/layout/IconCircleList"/>
    <dgm:cxn modelId="{36788E75-5F2F-478A-9796-ECD71AA07A6A}" type="presParOf" srcId="{29042FB0-74A8-4EF9-9CC5-FA1B65A70BA9}" destId="{BE112A6E-0919-42BB-A075-346152585AA6}" srcOrd="0" destOrd="0" presId="urn:microsoft.com/office/officeart/2018/2/layout/IconCircleList"/>
    <dgm:cxn modelId="{CFC1D0E2-AF3E-4464-9434-6024C7E86FD5}" type="presParOf" srcId="{29042FB0-74A8-4EF9-9CC5-FA1B65A70BA9}" destId="{BA7497C3-2F58-4437-BDE1-26E959EAE66D}" srcOrd="1" destOrd="0" presId="urn:microsoft.com/office/officeart/2018/2/layout/IconCircleList"/>
    <dgm:cxn modelId="{2F08E5E4-1858-4D73-B518-34E3AD1B3DAF}" type="presParOf" srcId="{29042FB0-74A8-4EF9-9CC5-FA1B65A70BA9}" destId="{C9065985-C81B-4971-BFCF-8E468D37D4B8}" srcOrd="2" destOrd="0" presId="urn:microsoft.com/office/officeart/2018/2/layout/IconCircleList"/>
    <dgm:cxn modelId="{BE5B2B8C-FA4D-4050-A517-91DCEAC8AD54}" type="presParOf" srcId="{29042FB0-74A8-4EF9-9CC5-FA1B65A70BA9}" destId="{ADA961F6-50D5-4CA8-83FB-B51F4DC98C5A}" srcOrd="3" destOrd="0" presId="urn:microsoft.com/office/officeart/2018/2/layout/IconCircleList"/>
    <dgm:cxn modelId="{34D64E03-8709-487C-9E02-2D87DB1FF8C7}" type="presParOf" srcId="{DA341D9A-B765-45F1-B6CA-55B3A5C822C8}" destId="{051DA854-9D68-4FE5-9C8A-4836CC68BAF3}" srcOrd="5" destOrd="0" presId="urn:microsoft.com/office/officeart/2018/2/layout/IconCircleList"/>
    <dgm:cxn modelId="{DF88BC12-6625-4526-BDD2-9C900AB76CC8}" type="presParOf" srcId="{DA341D9A-B765-45F1-B6CA-55B3A5C822C8}" destId="{15DBF751-5E35-4631-9B1C-A6253CEA8533}" srcOrd="6" destOrd="0" presId="urn:microsoft.com/office/officeart/2018/2/layout/IconCircleList"/>
    <dgm:cxn modelId="{C7E31B93-BEC9-4C97-A4C2-E58715E1BBCD}" type="presParOf" srcId="{15DBF751-5E35-4631-9B1C-A6253CEA8533}" destId="{B569A4A0-8E3B-4BA0-B11C-056B2AF52B50}" srcOrd="0" destOrd="0" presId="urn:microsoft.com/office/officeart/2018/2/layout/IconCircleList"/>
    <dgm:cxn modelId="{691C7D71-BFD2-4DD9-8298-502801F0D3AD}" type="presParOf" srcId="{15DBF751-5E35-4631-9B1C-A6253CEA8533}" destId="{29814E1D-B3E3-4F35-8C8D-CCFC075FA0CA}" srcOrd="1" destOrd="0" presId="urn:microsoft.com/office/officeart/2018/2/layout/IconCircleList"/>
    <dgm:cxn modelId="{D58693AF-105A-47B2-8FE0-D2AF9EF79D04}" type="presParOf" srcId="{15DBF751-5E35-4631-9B1C-A6253CEA8533}" destId="{E888A80D-39B4-4D7E-B829-2C6A4FF83DA2}" srcOrd="2" destOrd="0" presId="urn:microsoft.com/office/officeart/2018/2/layout/IconCircleList"/>
    <dgm:cxn modelId="{3172078B-07B9-4A52-8095-D5DDCEF5FFA1}" type="presParOf" srcId="{15DBF751-5E35-4631-9B1C-A6253CEA8533}" destId="{9BCA27CA-EFB9-4532-B026-383EAA18D43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938532-D6A7-415E-B6EA-3D989B89E8B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D8D14F4-AC28-47BF-B5F5-F93B9425F54D}">
      <dgm:prSet/>
      <dgm:spPr/>
      <dgm:t>
        <a:bodyPr/>
        <a:lstStyle/>
        <a:p>
          <a:r>
            <a:rPr lang="en-US" b="0" i="0" dirty="0"/>
            <a:t>The framework used for developing Social Synergy includes several key libraries and tools:</a:t>
          </a:r>
          <a:endParaRPr lang="en-US" dirty="0"/>
        </a:p>
      </dgm:t>
    </dgm:pt>
    <dgm:pt modelId="{FB94717D-3C0A-47C5-985D-644CCB9C2B5B}" type="parTrans" cxnId="{1DC4EED8-232F-486C-9730-5C9A6C037B3C}">
      <dgm:prSet/>
      <dgm:spPr/>
      <dgm:t>
        <a:bodyPr/>
        <a:lstStyle/>
        <a:p>
          <a:endParaRPr lang="en-US"/>
        </a:p>
      </dgm:t>
    </dgm:pt>
    <dgm:pt modelId="{348E350A-296A-4424-8536-BE20E163C36D}" type="sibTrans" cxnId="{1DC4EED8-232F-486C-9730-5C9A6C037B3C}">
      <dgm:prSet/>
      <dgm:spPr/>
      <dgm:t>
        <a:bodyPr/>
        <a:lstStyle/>
        <a:p>
          <a:endParaRPr lang="en-US"/>
        </a:p>
      </dgm:t>
    </dgm:pt>
    <dgm:pt modelId="{F4297113-3B5E-45ED-A3F3-84E9AE47D6B2}">
      <dgm:prSet/>
      <dgm:spPr/>
      <dgm:t>
        <a:bodyPr/>
        <a:lstStyle/>
        <a:p>
          <a:r>
            <a:rPr lang="en-US" b="1" i="0" dirty="0"/>
            <a:t>Pandas: </a:t>
          </a:r>
          <a:r>
            <a:rPr lang="en-US" b="0" i="0" dirty="0"/>
            <a:t>Utilized for data manipulation and analysis, enabling efficient handling of structured data and performing various data operations.</a:t>
          </a:r>
          <a:endParaRPr lang="en-US" dirty="0"/>
        </a:p>
      </dgm:t>
    </dgm:pt>
    <dgm:pt modelId="{6E05DFA2-98EE-47A8-96DB-D067EDCA0937}" type="parTrans" cxnId="{368B355B-C107-4FB0-A989-5874B465C999}">
      <dgm:prSet/>
      <dgm:spPr/>
      <dgm:t>
        <a:bodyPr/>
        <a:lstStyle/>
        <a:p>
          <a:endParaRPr lang="en-US"/>
        </a:p>
      </dgm:t>
    </dgm:pt>
    <dgm:pt modelId="{D654C404-1995-4045-97B4-53C0AD9D835E}" type="sibTrans" cxnId="{368B355B-C107-4FB0-A989-5874B465C999}">
      <dgm:prSet/>
      <dgm:spPr/>
      <dgm:t>
        <a:bodyPr/>
        <a:lstStyle/>
        <a:p>
          <a:endParaRPr lang="en-US"/>
        </a:p>
      </dgm:t>
    </dgm:pt>
    <dgm:pt modelId="{EF1D87E9-5ED6-4EB1-914B-359FAF051861}">
      <dgm:prSet/>
      <dgm:spPr/>
      <dgm:t>
        <a:bodyPr/>
        <a:lstStyle/>
        <a:p>
          <a:r>
            <a:rPr lang="en-US" b="1" i="0" dirty="0"/>
            <a:t>NumPy: </a:t>
          </a:r>
          <a:r>
            <a:rPr lang="en-US" b="0" i="0" dirty="0"/>
            <a:t>Employed for numerical computing and array operations, providing essential functionalities for mathematical operations and array manipulations.</a:t>
          </a:r>
          <a:endParaRPr lang="en-US" dirty="0"/>
        </a:p>
      </dgm:t>
    </dgm:pt>
    <dgm:pt modelId="{2F1F314D-E54A-4639-A7CE-6FDC27F5062E}" type="parTrans" cxnId="{8D913F28-C07F-44D8-A18A-9341D98161D7}">
      <dgm:prSet/>
      <dgm:spPr/>
      <dgm:t>
        <a:bodyPr/>
        <a:lstStyle/>
        <a:p>
          <a:endParaRPr lang="en-US"/>
        </a:p>
      </dgm:t>
    </dgm:pt>
    <dgm:pt modelId="{EDDEDE6B-C5D5-436E-BB5B-6CC3F8DCF5BC}" type="sibTrans" cxnId="{8D913F28-C07F-44D8-A18A-9341D98161D7}">
      <dgm:prSet/>
      <dgm:spPr/>
      <dgm:t>
        <a:bodyPr/>
        <a:lstStyle/>
        <a:p>
          <a:endParaRPr lang="en-US"/>
        </a:p>
      </dgm:t>
    </dgm:pt>
    <dgm:pt modelId="{12ACCEC6-0F95-44D3-AF65-9124349E1D5C}">
      <dgm:prSet/>
      <dgm:spPr/>
      <dgm:t>
        <a:bodyPr/>
        <a:lstStyle/>
        <a:p>
          <a:r>
            <a:rPr lang="en-US" b="1" i="0" dirty="0"/>
            <a:t>Matplotlib and Seaborn: </a:t>
          </a:r>
          <a:r>
            <a:rPr lang="en-US" b="0" i="0" dirty="0"/>
            <a:t>Both libraries are used for data visualization and plotting, allowing the creation of insightful visual representations of data to facilitate analysis and interpretation.</a:t>
          </a:r>
          <a:endParaRPr lang="en-US" dirty="0"/>
        </a:p>
      </dgm:t>
    </dgm:pt>
    <dgm:pt modelId="{1A70F3C0-F2AF-47FB-ADB9-3DD0EDE792B7}" type="parTrans" cxnId="{A18D4F8C-2FAB-476C-98FD-B4A026A11BA7}">
      <dgm:prSet/>
      <dgm:spPr/>
      <dgm:t>
        <a:bodyPr/>
        <a:lstStyle/>
        <a:p>
          <a:endParaRPr lang="en-US"/>
        </a:p>
      </dgm:t>
    </dgm:pt>
    <dgm:pt modelId="{3C7D58A2-770C-4A01-8097-6853B72834C7}" type="sibTrans" cxnId="{A18D4F8C-2FAB-476C-98FD-B4A026A11BA7}">
      <dgm:prSet/>
      <dgm:spPr/>
      <dgm:t>
        <a:bodyPr/>
        <a:lstStyle/>
        <a:p>
          <a:endParaRPr lang="en-US"/>
        </a:p>
      </dgm:t>
    </dgm:pt>
    <dgm:pt modelId="{A24C8F43-4073-4E27-B27E-7CE560F409FB}" type="pres">
      <dgm:prSet presAssocID="{6E938532-D6A7-415E-B6EA-3D989B89E8B3}" presName="vert0" presStyleCnt="0">
        <dgm:presLayoutVars>
          <dgm:dir/>
          <dgm:animOne val="branch"/>
          <dgm:animLvl val="lvl"/>
        </dgm:presLayoutVars>
      </dgm:prSet>
      <dgm:spPr/>
    </dgm:pt>
    <dgm:pt modelId="{268321FA-A48A-45ED-A11B-EB84A929F891}" type="pres">
      <dgm:prSet presAssocID="{2D8D14F4-AC28-47BF-B5F5-F93B9425F54D}" presName="thickLine" presStyleLbl="alignNode1" presStyleIdx="0" presStyleCnt="4"/>
      <dgm:spPr/>
    </dgm:pt>
    <dgm:pt modelId="{CCA7D144-55FF-400B-896E-495433233DFE}" type="pres">
      <dgm:prSet presAssocID="{2D8D14F4-AC28-47BF-B5F5-F93B9425F54D}" presName="horz1" presStyleCnt="0"/>
      <dgm:spPr/>
    </dgm:pt>
    <dgm:pt modelId="{4254FB08-E2AB-4AD8-B857-2117094DE822}" type="pres">
      <dgm:prSet presAssocID="{2D8D14F4-AC28-47BF-B5F5-F93B9425F54D}" presName="tx1" presStyleLbl="revTx" presStyleIdx="0" presStyleCnt="4"/>
      <dgm:spPr/>
    </dgm:pt>
    <dgm:pt modelId="{A4F475D9-E502-4032-AA74-49A058CA7672}" type="pres">
      <dgm:prSet presAssocID="{2D8D14F4-AC28-47BF-B5F5-F93B9425F54D}" presName="vert1" presStyleCnt="0"/>
      <dgm:spPr/>
    </dgm:pt>
    <dgm:pt modelId="{7746346E-5BB8-42FC-AF2A-285EE2E3CFA4}" type="pres">
      <dgm:prSet presAssocID="{F4297113-3B5E-45ED-A3F3-84E9AE47D6B2}" presName="thickLine" presStyleLbl="alignNode1" presStyleIdx="1" presStyleCnt="4"/>
      <dgm:spPr/>
    </dgm:pt>
    <dgm:pt modelId="{569556D8-33B8-4B52-83C3-C9FABC9E1502}" type="pres">
      <dgm:prSet presAssocID="{F4297113-3B5E-45ED-A3F3-84E9AE47D6B2}" presName="horz1" presStyleCnt="0"/>
      <dgm:spPr/>
    </dgm:pt>
    <dgm:pt modelId="{037CD76B-96EF-4820-A30D-9E8057827F13}" type="pres">
      <dgm:prSet presAssocID="{F4297113-3B5E-45ED-A3F3-84E9AE47D6B2}" presName="tx1" presStyleLbl="revTx" presStyleIdx="1" presStyleCnt="4"/>
      <dgm:spPr/>
    </dgm:pt>
    <dgm:pt modelId="{445E2CE8-1EE9-4717-B470-DDF77950EFD6}" type="pres">
      <dgm:prSet presAssocID="{F4297113-3B5E-45ED-A3F3-84E9AE47D6B2}" presName="vert1" presStyleCnt="0"/>
      <dgm:spPr/>
    </dgm:pt>
    <dgm:pt modelId="{CEEEED43-E123-4C23-B615-45C0EF150B4D}" type="pres">
      <dgm:prSet presAssocID="{EF1D87E9-5ED6-4EB1-914B-359FAF051861}" presName="thickLine" presStyleLbl="alignNode1" presStyleIdx="2" presStyleCnt="4"/>
      <dgm:spPr/>
    </dgm:pt>
    <dgm:pt modelId="{F37108D6-E0A6-4CDA-B16E-8B8827A86633}" type="pres">
      <dgm:prSet presAssocID="{EF1D87E9-5ED6-4EB1-914B-359FAF051861}" presName="horz1" presStyleCnt="0"/>
      <dgm:spPr/>
    </dgm:pt>
    <dgm:pt modelId="{721DDD0D-871A-4ECF-B6CF-B6AB8CE23959}" type="pres">
      <dgm:prSet presAssocID="{EF1D87E9-5ED6-4EB1-914B-359FAF051861}" presName="tx1" presStyleLbl="revTx" presStyleIdx="2" presStyleCnt="4"/>
      <dgm:spPr/>
    </dgm:pt>
    <dgm:pt modelId="{B6E450A0-B8C9-4B81-BA9E-9CF781B6E96F}" type="pres">
      <dgm:prSet presAssocID="{EF1D87E9-5ED6-4EB1-914B-359FAF051861}" presName="vert1" presStyleCnt="0"/>
      <dgm:spPr/>
    </dgm:pt>
    <dgm:pt modelId="{B4F29E8A-8E9B-4113-A0C6-6254C6EE3B70}" type="pres">
      <dgm:prSet presAssocID="{12ACCEC6-0F95-44D3-AF65-9124349E1D5C}" presName="thickLine" presStyleLbl="alignNode1" presStyleIdx="3" presStyleCnt="4"/>
      <dgm:spPr/>
    </dgm:pt>
    <dgm:pt modelId="{4E3C10AE-6B69-4C23-AD2E-1E3639F3F76A}" type="pres">
      <dgm:prSet presAssocID="{12ACCEC6-0F95-44D3-AF65-9124349E1D5C}" presName="horz1" presStyleCnt="0"/>
      <dgm:spPr/>
    </dgm:pt>
    <dgm:pt modelId="{CD5F5636-5F74-42D9-AA24-614AF54167DD}" type="pres">
      <dgm:prSet presAssocID="{12ACCEC6-0F95-44D3-AF65-9124349E1D5C}" presName="tx1" presStyleLbl="revTx" presStyleIdx="3" presStyleCnt="4"/>
      <dgm:spPr/>
    </dgm:pt>
    <dgm:pt modelId="{31AFA2E1-5686-4546-9654-762DE8FA3EF6}" type="pres">
      <dgm:prSet presAssocID="{12ACCEC6-0F95-44D3-AF65-9124349E1D5C}" presName="vert1" presStyleCnt="0"/>
      <dgm:spPr/>
    </dgm:pt>
  </dgm:ptLst>
  <dgm:cxnLst>
    <dgm:cxn modelId="{1D29A90B-3F09-479A-A798-53553BB3E88F}" type="presOf" srcId="{2D8D14F4-AC28-47BF-B5F5-F93B9425F54D}" destId="{4254FB08-E2AB-4AD8-B857-2117094DE822}" srcOrd="0" destOrd="0" presId="urn:microsoft.com/office/officeart/2008/layout/LinedList"/>
    <dgm:cxn modelId="{B63D3214-8D1E-4C96-B411-748E0244F277}" type="presOf" srcId="{EF1D87E9-5ED6-4EB1-914B-359FAF051861}" destId="{721DDD0D-871A-4ECF-B6CF-B6AB8CE23959}" srcOrd="0" destOrd="0" presId="urn:microsoft.com/office/officeart/2008/layout/LinedList"/>
    <dgm:cxn modelId="{8D913F28-C07F-44D8-A18A-9341D98161D7}" srcId="{6E938532-D6A7-415E-B6EA-3D989B89E8B3}" destId="{EF1D87E9-5ED6-4EB1-914B-359FAF051861}" srcOrd="2" destOrd="0" parTransId="{2F1F314D-E54A-4639-A7CE-6FDC27F5062E}" sibTransId="{EDDEDE6B-C5D5-436E-BB5B-6CC3F8DCF5BC}"/>
    <dgm:cxn modelId="{2AAB9132-00B3-43C3-8B6C-E8E403B3FBB7}" type="presOf" srcId="{12ACCEC6-0F95-44D3-AF65-9124349E1D5C}" destId="{CD5F5636-5F74-42D9-AA24-614AF54167DD}" srcOrd="0" destOrd="0" presId="urn:microsoft.com/office/officeart/2008/layout/LinedList"/>
    <dgm:cxn modelId="{368B355B-C107-4FB0-A989-5874B465C999}" srcId="{6E938532-D6A7-415E-B6EA-3D989B89E8B3}" destId="{F4297113-3B5E-45ED-A3F3-84E9AE47D6B2}" srcOrd="1" destOrd="0" parTransId="{6E05DFA2-98EE-47A8-96DB-D067EDCA0937}" sibTransId="{D654C404-1995-4045-97B4-53C0AD9D835E}"/>
    <dgm:cxn modelId="{6A0FC345-CDBB-4427-8843-3FA03FCFEDD4}" type="presOf" srcId="{F4297113-3B5E-45ED-A3F3-84E9AE47D6B2}" destId="{037CD76B-96EF-4820-A30D-9E8057827F13}" srcOrd="0" destOrd="0" presId="urn:microsoft.com/office/officeart/2008/layout/LinedList"/>
    <dgm:cxn modelId="{A18D4F8C-2FAB-476C-98FD-B4A026A11BA7}" srcId="{6E938532-D6A7-415E-B6EA-3D989B89E8B3}" destId="{12ACCEC6-0F95-44D3-AF65-9124349E1D5C}" srcOrd="3" destOrd="0" parTransId="{1A70F3C0-F2AF-47FB-ADB9-3DD0EDE792B7}" sibTransId="{3C7D58A2-770C-4A01-8097-6853B72834C7}"/>
    <dgm:cxn modelId="{CFA738B5-BC9C-4A4A-9D6D-F148F09F78A4}" type="presOf" srcId="{6E938532-D6A7-415E-B6EA-3D989B89E8B3}" destId="{A24C8F43-4073-4E27-B27E-7CE560F409FB}" srcOrd="0" destOrd="0" presId="urn:microsoft.com/office/officeart/2008/layout/LinedList"/>
    <dgm:cxn modelId="{1DC4EED8-232F-486C-9730-5C9A6C037B3C}" srcId="{6E938532-D6A7-415E-B6EA-3D989B89E8B3}" destId="{2D8D14F4-AC28-47BF-B5F5-F93B9425F54D}" srcOrd="0" destOrd="0" parTransId="{FB94717D-3C0A-47C5-985D-644CCB9C2B5B}" sibTransId="{348E350A-296A-4424-8536-BE20E163C36D}"/>
    <dgm:cxn modelId="{2BC7B5D9-CD1B-42FB-91B2-FCBFBC84BAAF}" type="presParOf" srcId="{A24C8F43-4073-4E27-B27E-7CE560F409FB}" destId="{268321FA-A48A-45ED-A11B-EB84A929F891}" srcOrd="0" destOrd="0" presId="urn:microsoft.com/office/officeart/2008/layout/LinedList"/>
    <dgm:cxn modelId="{A0A1A3A4-9CFB-4A74-8A82-14C7E4C34F0D}" type="presParOf" srcId="{A24C8F43-4073-4E27-B27E-7CE560F409FB}" destId="{CCA7D144-55FF-400B-896E-495433233DFE}" srcOrd="1" destOrd="0" presId="urn:microsoft.com/office/officeart/2008/layout/LinedList"/>
    <dgm:cxn modelId="{5AACCAEE-4032-4D13-97B0-F132528CDF51}" type="presParOf" srcId="{CCA7D144-55FF-400B-896E-495433233DFE}" destId="{4254FB08-E2AB-4AD8-B857-2117094DE822}" srcOrd="0" destOrd="0" presId="urn:microsoft.com/office/officeart/2008/layout/LinedList"/>
    <dgm:cxn modelId="{A53B479A-7F80-4BD4-83CB-A6798F1F2E89}" type="presParOf" srcId="{CCA7D144-55FF-400B-896E-495433233DFE}" destId="{A4F475D9-E502-4032-AA74-49A058CA7672}" srcOrd="1" destOrd="0" presId="urn:microsoft.com/office/officeart/2008/layout/LinedList"/>
    <dgm:cxn modelId="{1421B788-AB35-4F0C-A8B3-6BE1A417F091}" type="presParOf" srcId="{A24C8F43-4073-4E27-B27E-7CE560F409FB}" destId="{7746346E-5BB8-42FC-AF2A-285EE2E3CFA4}" srcOrd="2" destOrd="0" presId="urn:microsoft.com/office/officeart/2008/layout/LinedList"/>
    <dgm:cxn modelId="{8B0E2A20-2701-4CA4-9F10-61EF6D4D4500}" type="presParOf" srcId="{A24C8F43-4073-4E27-B27E-7CE560F409FB}" destId="{569556D8-33B8-4B52-83C3-C9FABC9E1502}" srcOrd="3" destOrd="0" presId="urn:microsoft.com/office/officeart/2008/layout/LinedList"/>
    <dgm:cxn modelId="{A3640EEE-33A6-4BE4-8594-B585A35455A7}" type="presParOf" srcId="{569556D8-33B8-4B52-83C3-C9FABC9E1502}" destId="{037CD76B-96EF-4820-A30D-9E8057827F13}" srcOrd="0" destOrd="0" presId="urn:microsoft.com/office/officeart/2008/layout/LinedList"/>
    <dgm:cxn modelId="{293D055B-513B-4B2C-A7E6-36F1061F2DEF}" type="presParOf" srcId="{569556D8-33B8-4B52-83C3-C9FABC9E1502}" destId="{445E2CE8-1EE9-4717-B470-DDF77950EFD6}" srcOrd="1" destOrd="0" presId="urn:microsoft.com/office/officeart/2008/layout/LinedList"/>
    <dgm:cxn modelId="{75322AB0-EE9C-4066-B067-EAE02E2AD8B3}" type="presParOf" srcId="{A24C8F43-4073-4E27-B27E-7CE560F409FB}" destId="{CEEEED43-E123-4C23-B615-45C0EF150B4D}" srcOrd="4" destOrd="0" presId="urn:microsoft.com/office/officeart/2008/layout/LinedList"/>
    <dgm:cxn modelId="{07A14C21-ABFE-49E1-80C3-51006731CEC6}" type="presParOf" srcId="{A24C8F43-4073-4E27-B27E-7CE560F409FB}" destId="{F37108D6-E0A6-4CDA-B16E-8B8827A86633}" srcOrd="5" destOrd="0" presId="urn:microsoft.com/office/officeart/2008/layout/LinedList"/>
    <dgm:cxn modelId="{D684F209-4DAB-4D58-8C82-198267D972E8}" type="presParOf" srcId="{F37108D6-E0A6-4CDA-B16E-8B8827A86633}" destId="{721DDD0D-871A-4ECF-B6CF-B6AB8CE23959}" srcOrd="0" destOrd="0" presId="urn:microsoft.com/office/officeart/2008/layout/LinedList"/>
    <dgm:cxn modelId="{6CA23B17-D9DE-4EFD-8AB7-6E2D227935AB}" type="presParOf" srcId="{F37108D6-E0A6-4CDA-B16E-8B8827A86633}" destId="{B6E450A0-B8C9-4B81-BA9E-9CF781B6E96F}" srcOrd="1" destOrd="0" presId="urn:microsoft.com/office/officeart/2008/layout/LinedList"/>
    <dgm:cxn modelId="{65466868-2CDE-4007-A57E-342269407E08}" type="presParOf" srcId="{A24C8F43-4073-4E27-B27E-7CE560F409FB}" destId="{B4F29E8A-8E9B-4113-A0C6-6254C6EE3B70}" srcOrd="6" destOrd="0" presId="urn:microsoft.com/office/officeart/2008/layout/LinedList"/>
    <dgm:cxn modelId="{BBFA7B0D-323B-46BF-BBD4-FDA19193B97F}" type="presParOf" srcId="{A24C8F43-4073-4E27-B27E-7CE560F409FB}" destId="{4E3C10AE-6B69-4C23-AD2E-1E3639F3F76A}" srcOrd="7" destOrd="0" presId="urn:microsoft.com/office/officeart/2008/layout/LinedList"/>
    <dgm:cxn modelId="{517BF661-D600-40A1-8623-BAE7D5AA45E6}" type="presParOf" srcId="{4E3C10AE-6B69-4C23-AD2E-1E3639F3F76A}" destId="{CD5F5636-5F74-42D9-AA24-614AF54167DD}" srcOrd="0" destOrd="0" presId="urn:microsoft.com/office/officeart/2008/layout/LinedList"/>
    <dgm:cxn modelId="{5EFB08C0-33E4-467F-8F31-3646F2F332C6}" type="presParOf" srcId="{4E3C10AE-6B69-4C23-AD2E-1E3639F3F76A}" destId="{31AFA2E1-5686-4546-9654-762DE8FA3EF6}"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938532-D6A7-415E-B6EA-3D989B89E8B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D8D14F4-AC28-47BF-B5F5-F93B9425F54D}">
      <dgm:prSet custT="1"/>
      <dgm:spPr/>
      <dgm:t>
        <a:bodyPr/>
        <a:lstStyle/>
        <a:p>
          <a:r>
            <a:rPr lang="en-US" sz="1700" b="0" i="0" dirty="0"/>
            <a:t>The framework used for developing Social Synergy includes several key libraries and tools:</a:t>
          </a:r>
          <a:endParaRPr lang="en-US" sz="1700" dirty="0"/>
        </a:p>
      </dgm:t>
    </dgm:pt>
    <dgm:pt modelId="{FB94717D-3C0A-47C5-985D-644CCB9C2B5B}" type="parTrans" cxnId="{1DC4EED8-232F-486C-9730-5C9A6C037B3C}">
      <dgm:prSet/>
      <dgm:spPr/>
      <dgm:t>
        <a:bodyPr/>
        <a:lstStyle/>
        <a:p>
          <a:endParaRPr lang="en-US"/>
        </a:p>
      </dgm:t>
    </dgm:pt>
    <dgm:pt modelId="{348E350A-296A-4424-8536-BE20E163C36D}" type="sibTrans" cxnId="{1DC4EED8-232F-486C-9730-5C9A6C037B3C}">
      <dgm:prSet/>
      <dgm:spPr/>
      <dgm:t>
        <a:bodyPr/>
        <a:lstStyle/>
        <a:p>
          <a:endParaRPr lang="en-US"/>
        </a:p>
      </dgm:t>
    </dgm:pt>
    <dgm:pt modelId="{F4297113-3B5E-45ED-A3F3-84E9AE47D6B2}">
      <dgm:prSet custT="1"/>
      <dgm:spPr/>
      <dgm:t>
        <a:bodyPr/>
        <a:lstStyle/>
        <a:p>
          <a:r>
            <a:rPr lang="en-US" sz="1700" b="1" i="0" dirty="0">
              <a:solidFill>
                <a:srgbClr val="ECECEC"/>
              </a:solidFill>
              <a:effectLst/>
              <a:latin typeface="+mn-lt"/>
            </a:rPr>
            <a:t>Scikit-learn: </a:t>
          </a:r>
          <a:r>
            <a:rPr lang="en-US" sz="1700" b="0" i="0" dirty="0">
              <a:solidFill>
                <a:srgbClr val="ECECEC"/>
              </a:solidFill>
              <a:effectLst/>
              <a:latin typeface="+mn-lt"/>
            </a:rPr>
            <a:t>Utilized for implementing machine learning algorithms and predictive modeling, enabling the development of sophisticated models for data analysis and prediction tasks.</a:t>
          </a:r>
          <a:endParaRPr lang="en-US" sz="1700" dirty="0">
            <a:latin typeface="+mn-lt"/>
          </a:endParaRPr>
        </a:p>
      </dgm:t>
    </dgm:pt>
    <dgm:pt modelId="{6E05DFA2-98EE-47A8-96DB-D067EDCA0937}" type="parTrans" cxnId="{368B355B-C107-4FB0-A989-5874B465C999}">
      <dgm:prSet/>
      <dgm:spPr/>
      <dgm:t>
        <a:bodyPr/>
        <a:lstStyle/>
        <a:p>
          <a:endParaRPr lang="en-US"/>
        </a:p>
      </dgm:t>
    </dgm:pt>
    <dgm:pt modelId="{D654C404-1995-4045-97B4-53C0AD9D835E}" type="sibTrans" cxnId="{368B355B-C107-4FB0-A989-5874B465C999}">
      <dgm:prSet/>
      <dgm:spPr/>
      <dgm:t>
        <a:bodyPr/>
        <a:lstStyle/>
        <a:p>
          <a:endParaRPr lang="en-US"/>
        </a:p>
      </dgm:t>
    </dgm:pt>
    <dgm:pt modelId="{EF1D87E9-5ED6-4EB1-914B-359FAF051861}">
      <dgm:prSet custT="1"/>
      <dgm:spPr/>
      <dgm:t>
        <a:bodyPr/>
        <a:lstStyle/>
        <a:p>
          <a:r>
            <a:rPr lang="en-US" sz="1700" b="1" i="0" dirty="0" err="1">
              <a:solidFill>
                <a:srgbClr val="ECECEC"/>
              </a:solidFill>
              <a:effectLst/>
              <a:latin typeface="+mn-lt"/>
            </a:rPr>
            <a:t>Plotly</a:t>
          </a:r>
          <a:r>
            <a:rPr lang="en-US" sz="1700" b="1" i="0" dirty="0">
              <a:solidFill>
                <a:srgbClr val="ECECEC"/>
              </a:solidFill>
              <a:effectLst/>
              <a:latin typeface="+mn-lt"/>
            </a:rPr>
            <a:t>: </a:t>
          </a:r>
          <a:r>
            <a:rPr lang="en-US" sz="1700" b="0" i="0" dirty="0">
              <a:solidFill>
                <a:srgbClr val="ECECEC"/>
              </a:solidFill>
              <a:effectLst/>
              <a:latin typeface="+mn-lt"/>
            </a:rPr>
            <a:t>Another data visualization library employed for creating interactive and dynamic visualizations, enhancing the presentation and exploration of data insights.</a:t>
          </a:r>
          <a:endParaRPr lang="en-US" sz="1700" dirty="0">
            <a:latin typeface="+mn-lt"/>
          </a:endParaRPr>
        </a:p>
      </dgm:t>
    </dgm:pt>
    <dgm:pt modelId="{2F1F314D-E54A-4639-A7CE-6FDC27F5062E}" type="parTrans" cxnId="{8D913F28-C07F-44D8-A18A-9341D98161D7}">
      <dgm:prSet/>
      <dgm:spPr/>
      <dgm:t>
        <a:bodyPr/>
        <a:lstStyle/>
        <a:p>
          <a:endParaRPr lang="en-US"/>
        </a:p>
      </dgm:t>
    </dgm:pt>
    <dgm:pt modelId="{EDDEDE6B-C5D5-436E-BB5B-6CC3F8DCF5BC}" type="sibTrans" cxnId="{8D913F28-C07F-44D8-A18A-9341D98161D7}">
      <dgm:prSet/>
      <dgm:spPr/>
      <dgm:t>
        <a:bodyPr/>
        <a:lstStyle/>
        <a:p>
          <a:endParaRPr lang="en-US"/>
        </a:p>
      </dgm:t>
    </dgm:pt>
    <dgm:pt modelId="{12ACCEC6-0F95-44D3-AF65-9124349E1D5C}">
      <dgm:prSet custT="1"/>
      <dgm:spPr/>
      <dgm:t>
        <a:bodyPr/>
        <a:lstStyle/>
        <a:p>
          <a:r>
            <a:rPr lang="en-US" sz="1700" b="1" i="0" dirty="0" err="1">
              <a:solidFill>
                <a:srgbClr val="ECECEC"/>
              </a:solidFill>
              <a:effectLst/>
              <a:latin typeface="+mn-lt"/>
            </a:rPr>
            <a:t>Jupyter</a:t>
          </a:r>
          <a:r>
            <a:rPr lang="en-US" sz="1700" b="1" i="0" dirty="0">
              <a:solidFill>
                <a:srgbClr val="ECECEC"/>
              </a:solidFill>
              <a:effectLst/>
              <a:latin typeface="+mn-lt"/>
            </a:rPr>
            <a:t> Notebook: </a:t>
          </a:r>
          <a:r>
            <a:rPr lang="en-US" sz="1700" b="0" i="0" dirty="0">
              <a:solidFill>
                <a:srgbClr val="ECECEC"/>
              </a:solidFill>
              <a:effectLst/>
              <a:latin typeface="+mn-lt"/>
            </a:rPr>
            <a:t>Used as an interactive development environment for executing Python code, documenting analysis processes, and visualizing results in an interactive manner. </a:t>
          </a:r>
          <a:r>
            <a:rPr lang="en-US" sz="1700" b="0" i="0" dirty="0" err="1">
              <a:solidFill>
                <a:srgbClr val="ECECEC"/>
              </a:solidFill>
              <a:effectLst/>
              <a:latin typeface="+mn-lt"/>
            </a:rPr>
            <a:t>Jupyter</a:t>
          </a:r>
          <a:r>
            <a:rPr lang="en-US" sz="1700" b="0" i="0" dirty="0">
              <a:solidFill>
                <a:srgbClr val="ECECEC"/>
              </a:solidFill>
              <a:effectLst/>
              <a:latin typeface="+mn-lt"/>
            </a:rPr>
            <a:t> Notebook facilitates seamless collaboration and reproducibility of analysis workflows.</a:t>
          </a:r>
          <a:endParaRPr lang="en-US" sz="1700" dirty="0">
            <a:latin typeface="+mn-lt"/>
          </a:endParaRPr>
        </a:p>
      </dgm:t>
    </dgm:pt>
    <dgm:pt modelId="{1A70F3C0-F2AF-47FB-ADB9-3DD0EDE792B7}" type="parTrans" cxnId="{A18D4F8C-2FAB-476C-98FD-B4A026A11BA7}">
      <dgm:prSet/>
      <dgm:spPr/>
      <dgm:t>
        <a:bodyPr/>
        <a:lstStyle/>
        <a:p>
          <a:endParaRPr lang="en-US"/>
        </a:p>
      </dgm:t>
    </dgm:pt>
    <dgm:pt modelId="{3C7D58A2-770C-4A01-8097-6853B72834C7}" type="sibTrans" cxnId="{A18D4F8C-2FAB-476C-98FD-B4A026A11BA7}">
      <dgm:prSet/>
      <dgm:spPr/>
      <dgm:t>
        <a:bodyPr/>
        <a:lstStyle/>
        <a:p>
          <a:endParaRPr lang="en-US"/>
        </a:p>
      </dgm:t>
    </dgm:pt>
    <dgm:pt modelId="{A24C8F43-4073-4E27-B27E-7CE560F409FB}" type="pres">
      <dgm:prSet presAssocID="{6E938532-D6A7-415E-B6EA-3D989B89E8B3}" presName="vert0" presStyleCnt="0">
        <dgm:presLayoutVars>
          <dgm:dir/>
          <dgm:animOne val="branch"/>
          <dgm:animLvl val="lvl"/>
        </dgm:presLayoutVars>
      </dgm:prSet>
      <dgm:spPr/>
    </dgm:pt>
    <dgm:pt modelId="{268321FA-A48A-45ED-A11B-EB84A929F891}" type="pres">
      <dgm:prSet presAssocID="{2D8D14F4-AC28-47BF-B5F5-F93B9425F54D}" presName="thickLine" presStyleLbl="alignNode1" presStyleIdx="0" presStyleCnt="4"/>
      <dgm:spPr/>
    </dgm:pt>
    <dgm:pt modelId="{CCA7D144-55FF-400B-896E-495433233DFE}" type="pres">
      <dgm:prSet presAssocID="{2D8D14F4-AC28-47BF-B5F5-F93B9425F54D}" presName="horz1" presStyleCnt="0"/>
      <dgm:spPr/>
    </dgm:pt>
    <dgm:pt modelId="{4254FB08-E2AB-4AD8-B857-2117094DE822}" type="pres">
      <dgm:prSet presAssocID="{2D8D14F4-AC28-47BF-B5F5-F93B9425F54D}" presName="tx1" presStyleLbl="revTx" presStyleIdx="0" presStyleCnt="4"/>
      <dgm:spPr/>
    </dgm:pt>
    <dgm:pt modelId="{A4F475D9-E502-4032-AA74-49A058CA7672}" type="pres">
      <dgm:prSet presAssocID="{2D8D14F4-AC28-47BF-B5F5-F93B9425F54D}" presName="vert1" presStyleCnt="0"/>
      <dgm:spPr/>
    </dgm:pt>
    <dgm:pt modelId="{7746346E-5BB8-42FC-AF2A-285EE2E3CFA4}" type="pres">
      <dgm:prSet presAssocID="{F4297113-3B5E-45ED-A3F3-84E9AE47D6B2}" presName="thickLine" presStyleLbl="alignNode1" presStyleIdx="1" presStyleCnt="4"/>
      <dgm:spPr/>
    </dgm:pt>
    <dgm:pt modelId="{569556D8-33B8-4B52-83C3-C9FABC9E1502}" type="pres">
      <dgm:prSet presAssocID="{F4297113-3B5E-45ED-A3F3-84E9AE47D6B2}" presName="horz1" presStyleCnt="0"/>
      <dgm:spPr/>
    </dgm:pt>
    <dgm:pt modelId="{037CD76B-96EF-4820-A30D-9E8057827F13}" type="pres">
      <dgm:prSet presAssocID="{F4297113-3B5E-45ED-A3F3-84E9AE47D6B2}" presName="tx1" presStyleLbl="revTx" presStyleIdx="1" presStyleCnt="4"/>
      <dgm:spPr/>
    </dgm:pt>
    <dgm:pt modelId="{445E2CE8-1EE9-4717-B470-DDF77950EFD6}" type="pres">
      <dgm:prSet presAssocID="{F4297113-3B5E-45ED-A3F3-84E9AE47D6B2}" presName="vert1" presStyleCnt="0"/>
      <dgm:spPr/>
    </dgm:pt>
    <dgm:pt modelId="{CEEEED43-E123-4C23-B615-45C0EF150B4D}" type="pres">
      <dgm:prSet presAssocID="{EF1D87E9-5ED6-4EB1-914B-359FAF051861}" presName="thickLine" presStyleLbl="alignNode1" presStyleIdx="2" presStyleCnt="4"/>
      <dgm:spPr/>
    </dgm:pt>
    <dgm:pt modelId="{F37108D6-E0A6-4CDA-B16E-8B8827A86633}" type="pres">
      <dgm:prSet presAssocID="{EF1D87E9-5ED6-4EB1-914B-359FAF051861}" presName="horz1" presStyleCnt="0"/>
      <dgm:spPr/>
    </dgm:pt>
    <dgm:pt modelId="{721DDD0D-871A-4ECF-B6CF-B6AB8CE23959}" type="pres">
      <dgm:prSet presAssocID="{EF1D87E9-5ED6-4EB1-914B-359FAF051861}" presName="tx1" presStyleLbl="revTx" presStyleIdx="2" presStyleCnt="4"/>
      <dgm:spPr/>
    </dgm:pt>
    <dgm:pt modelId="{B6E450A0-B8C9-4B81-BA9E-9CF781B6E96F}" type="pres">
      <dgm:prSet presAssocID="{EF1D87E9-5ED6-4EB1-914B-359FAF051861}" presName="vert1" presStyleCnt="0"/>
      <dgm:spPr/>
    </dgm:pt>
    <dgm:pt modelId="{B4F29E8A-8E9B-4113-A0C6-6254C6EE3B70}" type="pres">
      <dgm:prSet presAssocID="{12ACCEC6-0F95-44D3-AF65-9124349E1D5C}" presName="thickLine" presStyleLbl="alignNode1" presStyleIdx="3" presStyleCnt="4"/>
      <dgm:spPr/>
    </dgm:pt>
    <dgm:pt modelId="{4E3C10AE-6B69-4C23-AD2E-1E3639F3F76A}" type="pres">
      <dgm:prSet presAssocID="{12ACCEC6-0F95-44D3-AF65-9124349E1D5C}" presName="horz1" presStyleCnt="0"/>
      <dgm:spPr/>
    </dgm:pt>
    <dgm:pt modelId="{CD5F5636-5F74-42D9-AA24-614AF54167DD}" type="pres">
      <dgm:prSet presAssocID="{12ACCEC6-0F95-44D3-AF65-9124349E1D5C}" presName="tx1" presStyleLbl="revTx" presStyleIdx="3" presStyleCnt="4"/>
      <dgm:spPr/>
    </dgm:pt>
    <dgm:pt modelId="{31AFA2E1-5686-4546-9654-762DE8FA3EF6}" type="pres">
      <dgm:prSet presAssocID="{12ACCEC6-0F95-44D3-AF65-9124349E1D5C}" presName="vert1" presStyleCnt="0"/>
      <dgm:spPr/>
    </dgm:pt>
  </dgm:ptLst>
  <dgm:cxnLst>
    <dgm:cxn modelId="{1D29A90B-3F09-479A-A798-53553BB3E88F}" type="presOf" srcId="{2D8D14F4-AC28-47BF-B5F5-F93B9425F54D}" destId="{4254FB08-E2AB-4AD8-B857-2117094DE822}" srcOrd="0" destOrd="0" presId="urn:microsoft.com/office/officeart/2008/layout/LinedList"/>
    <dgm:cxn modelId="{B63D3214-8D1E-4C96-B411-748E0244F277}" type="presOf" srcId="{EF1D87E9-5ED6-4EB1-914B-359FAF051861}" destId="{721DDD0D-871A-4ECF-B6CF-B6AB8CE23959}" srcOrd="0" destOrd="0" presId="urn:microsoft.com/office/officeart/2008/layout/LinedList"/>
    <dgm:cxn modelId="{8D913F28-C07F-44D8-A18A-9341D98161D7}" srcId="{6E938532-D6A7-415E-B6EA-3D989B89E8B3}" destId="{EF1D87E9-5ED6-4EB1-914B-359FAF051861}" srcOrd="2" destOrd="0" parTransId="{2F1F314D-E54A-4639-A7CE-6FDC27F5062E}" sibTransId="{EDDEDE6B-C5D5-436E-BB5B-6CC3F8DCF5BC}"/>
    <dgm:cxn modelId="{2AAB9132-00B3-43C3-8B6C-E8E403B3FBB7}" type="presOf" srcId="{12ACCEC6-0F95-44D3-AF65-9124349E1D5C}" destId="{CD5F5636-5F74-42D9-AA24-614AF54167DD}" srcOrd="0" destOrd="0" presId="urn:microsoft.com/office/officeart/2008/layout/LinedList"/>
    <dgm:cxn modelId="{368B355B-C107-4FB0-A989-5874B465C999}" srcId="{6E938532-D6A7-415E-B6EA-3D989B89E8B3}" destId="{F4297113-3B5E-45ED-A3F3-84E9AE47D6B2}" srcOrd="1" destOrd="0" parTransId="{6E05DFA2-98EE-47A8-96DB-D067EDCA0937}" sibTransId="{D654C404-1995-4045-97B4-53C0AD9D835E}"/>
    <dgm:cxn modelId="{6A0FC345-CDBB-4427-8843-3FA03FCFEDD4}" type="presOf" srcId="{F4297113-3B5E-45ED-A3F3-84E9AE47D6B2}" destId="{037CD76B-96EF-4820-A30D-9E8057827F13}" srcOrd="0" destOrd="0" presId="urn:microsoft.com/office/officeart/2008/layout/LinedList"/>
    <dgm:cxn modelId="{A18D4F8C-2FAB-476C-98FD-B4A026A11BA7}" srcId="{6E938532-D6A7-415E-B6EA-3D989B89E8B3}" destId="{12ACCEC6-0F95-44D3-AF65-9124349E1D5C}" srcOrd="3" destOrd="0" parTransId="{1A70F3C0-F2AF-47FB-ADB9-3DD0EDE792B7}" sibTransId="{3C7D58A2-770C-4A01-8097-6853B72834C7}"/>
    <dgm:cxn modelId="{CFA738B5-BC9C-4A4A-9D6D-F148F09F78A4}" type="presOf" srcId="{6E938532-D6A7-415E-B6EA-3D989B89E8B3}" destId="{A24C8F43-4073-4E27-B27E-7CE560F409FB}" srcOrd="0" destOrd="0" presId="urn:microsoft.com/office/officeart/2008/layout/LinedList"/>
    <dgm:cxn modelId="{1DC4EED8-232F-486C-9730-5C9A6C037B3C}" srcId="{6E938532-D6A7-415E-B6EA-3D989B89E8B3}" destId="{2D8D14F4-AC28-47BF-B5F5-F93B9425F54D}" srcOrd="0" destOrd="0" parTransId="{FB94717D-3C0A-47C5-985D-644CCB9C2B5B}" sibTransId="{348E350A-296A-4424-8536-BE20E163C36D}"/>
    <dgm:cxn modelId="{2BC7B5D9-CD1B-42FB-91B2-FCBFBC84BAAF}" type="presParOf" srcId="{A24C8F43-4073-4E27-B27E-7CE560F409FB}" destId="{268321FA-A48A-45ED-A11B-EB84A929F891}" srcOrd="0" destOrd="0" presId="urn:microsoft.com/office/officeart/2008/layout/LinedList"/>
    <dgm:cxn modelId="{A0A1A3A4-9CFB-4A74-8A82-14C7E4C34F0D}" type="presParOf" srcId="{A24C8F43-4073-4E27-B27E-7CE560F409FB}" destId="{CCA7D144-55FF-400B-896E-495433233DFE}" srcOrd="1" destOrd="0" presId="urn:microsoft.com/office/officeart/2008/layout/LinedList"/>
    <dgm:cxn modelId="{5AACCAEE-4032-4D13-97B0-F132528CDF51}" type="presParOf" srcId="{CCA7D144-55FF-400B-896E-495433233DFE}" destId="{4254FB08-E2AB-4AD8-B857-2117094DE822}" srcOrd="0" destOrd="0" presId="urn:microsoft.com/office/officeart/2008/layout/LinedList"/>
    <dgm:cxn modelId="{A53B479A-7F80-4BD4-83CB-A6798F1F2E89}" type="presParOf" srcId="{CCA7D144-55FF-400B-896E-495433233DFE}" destId="{A4F475D9-E502-4032-AA74-49A058CA7672}" srcOrd="1" destOrd="0" presId="urn:microsoft.com/office/officeart/2008/layout/LinedList"/>
    <dgm:cxn modelId="{1421B788-AB35-4F0C-A8B3-6BE1A417F091}" type="presParOf" srcId="{A24C8F43-4073-4E27-B27E-7CE560F409FB}" destId="{7746346E-5BB8-42FC-AF2A-285EE2E3CFA4}" srcOrd="2" destOrd="0" presId="urn:microsoft.com/office/officeart/2008/layout/LinedList"/>
    <dgm:cxn modelId="{8B0E2A20-2701-4CA4-9F10-61EF6D4D4500}" type="presParOf" srcId="{A24C8F43-4073-4E27-B27E-7CE560F409FB}" destId="{569556D8-33B8-4B52-83C3-C9FABC9E1502}" srcOrd="3" destOrd="0" presId="urn:microsoft.com/office/officeart/2008/layout/LinedList"/>
    <dgm:cxn modelId="{A3640EEE-33A6-4BE4-8594-B585A35455A7}" type="presParOf" srcId="{569556D8-33B8-4B52-83C3-C9FABC9E1502}" destId="{037CD76B-96EF-4820-A30D-9E8057827F13}" srcOrd="0" destOrd="0" presId="urn:microsoft.com/office/officeart/2008/layout/LinedList"/>
    <dgm:cxn modelId="{293D055B-513B-4B2C-A7E6-36F1061F2DEF}" type="presParOf" srcId="{569556D8-33B8-4B52-83C3-C9FABC9E1502}" destId="{445E2CE8-1EE9-4717-B470-DDF77950EFD6}" srcOrd="1" destOrd="0" presId="urn:microsoft.com/office/officeart/2008/layout/LinedList"/>
    <dgm:cxn modelId="{75322AB0-EE9C-4066-B067-EAE02E2AD8B3}" type="presParOf" srcId="{A24C8F43-4073-4E27-B27E-7CE560F409FB}" destId="{CEEEED43-E123-4C23-B615-45C0EF150B4D}" srcOrd="4" destOrd="0" presId="urn:microsoft.com/office/officeart/2008/layout/LinedList"/>
    <dgm:cxn modelId="{07A14C21-ABFE-49E1-80C3-51006731CEC6}" type="presParOf" srcId="{A24C8F43-4073-4E27-B27E-7CE560F409FB}" destId="{F37108D6-E0A6-4CDA-B16E-8B8827A86633}" srcOrd="5" destOrd="0" presId="urn:microsoft.com/office/officeart/2008/layout/LinedList"/>
    <dgm:cxn modelId="{D684F209-4DAB-4D58-8C82-198267D972E8}" type="presParOf" srcId="{F37108D6-E0A6-4CDA-B16E-8B8827A86633}" destId="{721DDD0D-871A-4ECF-B6CF-B6AB8CE23959}" srcOrd="0" destOrd="0" presId="urn:microsoft.com/office/officeart/2008/layout/LinedList"/>
    <dgm:cxn modelId="{6CA23B17-D9DE-4EFD-8AB7-6E2D227935AB}" type="presParOf" srcId="{F37108D6-E0A6-4CDA-B16E-8B8827A86633}" destId="{B6E450A0-B8C9-4B81-BA9E-9CF781B6E96F}" srcOrd="1" destOrd="0" presId="urn:microsoft.com/office/officeart/2008/layout/LinedList"/>
    <dgm:cxn modelId="{65466868-2CDE-4007-A57E-342269407E08}" type="presParOf" srcId="{A24C8F43-4073-4E27-B27E-7CE560F409FB}" destId="{B4F29E8A-8E9B-4113-A0C6-6254C6EE3B70}" srcOrd="6" destOrd="0" presId="urn:microsoft.com/office/officeart/2008/layout/LinedList"/>
    <dgm:cxn modelId="{BBFA7B0D-323B-46BF-BBD4-FDA19193B97F}" type="presParOf" srcId="{A24C8F43-4073-4E27-B27E-7CE560F409FB}" destId="{4E3C10AE-6B69-4C23-AD2E-1E3639F3F76A}" srcOrd="7" destOrd="0" presId="urn:microsoft.com/office/officeart/2008/layout/LinedList"/>
    <dgm:cxn modelId="{517BF661-D600-40A1-8623-BAE7D5AA45E6}" type="presParOf" srcId="{4E3C10AE-6B69-4C23-AD2E-1E3639F3F76A}" destId="{CD5F5636-5F74-42D9-AA24-614AF54167DD}" srcOrd="0" destOrd="0" presId="urn:microsoft.com/office/officeart/2008/layout/LinedList"/>
    <dgm:cxn modelId="{5EFB08C0-33E4-467F-8F31-3646F2F332C6}" type="presParOf" srcId="{4E3C10AE-6B69-4C23-AD2E-1E3639F3F76A}" destId="{31AFA2E1-5686-4546-9654-762DE8FA3EF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8003F4-5F03-471F-8703-122B998D6A7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AAC540A-312F-400E-B7DF-20F3C2DBE9DA}">
      <dgm:prSet/>
      <dgm:spPr/>
      <dgm:t>
        <a:bodyPr/>
        <a:lstStyle/>
        <a:p>
          <a:r>
            <a:rPr lang="en-US" b="0" i="0"/>
            <a:t>Data Collection: Completed</a:t>
          </a:r>
          <a:endParaRPr lang="en-US"/>
        </a:p>
      </dgm:t>
    </dgm:pt>
    <dgm:pt modelId="{9C6248A0-4B4A-493D-BC2A-4C4C975D5212}" type="parTrans" cxnId="{A45632A4-3B88-45D8-907F-53538889B0A8}">
      <dgm:prSet/>
      <dgm:spPr/>
      <dgm:t>
        <a:bodyPr/>
        <a:lstStyle/>
        <a:p>
          <a:endParaRPr lang="en-US"/>
        </a:p>
      </dgm:t>
    </dgm:pt>
    <dgm:pt modelId="{DD347564-2180-4032-8FE7-8D0A3200B17F}" type="sibTrans" cxnId="{A45632A4-3B88-45D8-907F-53538889B0A8}">
      <dgm:prSet/>
      <dgm:spPr/>
      <dgm:t>
        <a:bodyPr/>
        <a:lstStyle/>
        <a:p>
          <a:endParaRPr lang="en-US"/>
        </a:p>
      </dgm:t>
    </dgm:pt>
    <dgm:pt modelId="{14D57833-B8DF-41D6-9D2E-014AA36DE042}">
      <dgm:prSet/>
      <dgm:spPr/>
      <dgm:t>
        <a:bodyPr/>
        <a:lstStyle/>
        <a:p>
          <a:r>
            <a:rPr lang="en-US" b="0" i="0"/>
            <a:t>Data Preprocessing: Completed</a:t>
          </a:r>
          <a:endParaRPr lang="en-US"/>
        </a:p>
      </dgm:t>
    </dgm:pt>
    <dgm:pt modelId="{4733508D-8CDD-441E-886E-4A66D2FC3A2E}" type="parTrans" cxnId="{CFAD883D-EF8B-4389-A97C-2568D86D0C07}">
      <dgm:prSet/>
      <dgm:spPr/>
      <dgm:t>
        <a:bodyPr/>
        <a:lstStyle/>
        <a:p>
          <a:endParaRPr lang="en-US"/>
        </a:p>
      </dgm:t>
    </dgm:pt>
    <dgm:pt modelId="{527D6165-3B1E-4276-AA7F-B7CB9F846AD2}" type="sibTrans" cxnId="{CFAD883D-EF8B-4389-A97C-2568D86D0C07}">
      <dgm:prSet/>
      <dgm:spPr/>
      <dgm:t>
        <a:bodyPr/>
        <a:lstStyle/>
        <a:p>
          <a:endParaRPr lang="en-US"/>
        </a:p>
      </dgm:t>
    </dgm:pt>
    <dgm:pt modelId="{EABF085B-BEDD-4EDB-80F0-10F8B827CAFA}">
      <dgm:prSet/>
      <dgm:spPr/>
      <dgm:t>
        <a:bodyPr/>
        <a:lstStyle/>
        <a:p>
          <a:r>
            <a:rPr lang="en-US" b="0" i="0"/>
            <a:t>Exploratory Data Analysis (EDA): Completed</a:t>
          </a:r>
          <a:endParaRPr lang="en-US"/>
        </a:p>
      </dgm:t>
    </dgm:pt>
    <dgm:pt modelId="{B52674E3-8892-4907-BF1D-155F8D3E4FE2}" type="parTrans" cxnId="{33C6C005-853A-45D1-9589-088A1F825502}">
      <dgm:prSet/>
      <dgm:spPr/>
      <dgm:t>
        <a:bodyPr/>
        <a:lstStyle/>
        <a:p>
          <a:endParaRPr lang="en-US"/>
        </a:p>
      </dgm:t>
    </dgm:pt>
    <dgm:pt modelId="{B1B345B0-3B3E-4D78-AE7F-408E7BE24391}" type="sibTrans" cxnId="{33C6C005-853A-45D1-9589-088A1F825502}">
      <dgm:prSet/>
      <dgm:spPr/>
      <dgm:t>
        <a:bodyPr/>
        <a:lstStyle/>
        <a:p>
          <a:endParaRPr lang="en-US"/>
        </a:p>
      </dgm:t>
    </dgm:pt>
    <dgm:pt modelId="{ED9995D8-D621-4645-953B-6E170F12F26D}">
      <dgm:prSet/>
      <dgm:spPr/>
      <dgm:t>
        <a:bodyPr/>
        <a:lstStyle/>
        <a:p>
          <a:r>
            <a:rPr lang="en-US" b="0" i="0"/>
            <a:t>Feature Engineering: In Progress</a:t>
          </a:r>
          <a:endParaRPr lang="en-US"/>
        </a:p>
      </dgm:t>
    </dgm:pt>
    <dgm:pt modelId="{CB814AC7-5B83-470C-88EA-496A625095B3}" type="parTrans" cxnId="{4B3EBB34-668C-4283-9526-8A6C2159DAC6}">
      <dgm:prSet/>
      <dgm:spPr/>
      <dgm:t>
        <a:bodyPr/>
        <a:lstStyle/>
        <a:p>
          <a:endParaRPr lang="en-US"/>
        </a:p>
      </dgm:t>
    </dgm:pt>
    <dgm:pt modelId="{07840146-7971-488B-8BE5-1D429F2BC042}" type="sibTrans" cxnId="{4B3EBB34-668C-4283-9526-8A6C2159DAC6}">
      <dgm:prSet/>
      <dgm:spPr/>
      <dgm:t>
        <a:bodyPr/>
        <a:lstStyle/>
        <a:p>
          <a:endParaRPr lang="en-US"/>
        </a:p>
      </dgm:t>
    </dgm:pt>
    <dgm:pt modelId="{94BF26D6-CEAB-462A-BC93-9C4F7B03F70B}">
      <dgm:prSet/>
      <dgm:spPr/>
      <dgm:t>
        <a:bodyPr/>
        <a:lstStyle/>
        <a:p>
          <a:r>
            <a:rPr lang="en-US" b="0" i="0"/>
            <a:t>Model Development: In Progress</a:t>
          </a:r>
          <a:endParaRPr lang="en-US"/>
        </a:p>
      </dgm:t>
    </dgm:pt>
    <dgm:pt modelId="{CDB19DED-1343-4731-A5C8-E79C95975AD6}" type="parTrans" cxnId="{0F85A8B1-A02A-467F-9CA3-05116D05D2CF}">
      <dgm:prSet/>
      <dgm:spPr/>
      <dgm:t>
        <a:bodyPr/>
        <a:lstStyle/>
        <a:p>
          <a:endParaRPr lang="en-US"/>
        </a:p>
      </dgm:t>
    </dgm:pt>
    <dgm:pt modelId="{AB662045-EDEE-4EB4-86F7-0FB411BA6252}" type="sibTrans" cxnId="{0F85A8B1-A02A-467F-9CA3-05116D05D2CF}">
      <dgm:prSet/>
      <dgm:spPr/>
      <dgm:t>
        <a:bodyPr/>
        <a:lstStyle/>
        <a:p>
          <a:endParaRPr lang="en-US"/>
        </a:p>
      </dgm:t>
    </dgm:pt>
    <dgm:pt modelId="{D7C5CBEE-9B15-4237-A604-9133E86DA51C}">
      <dgm:prSet/>
      <dgm:spPr/>
      <dgm:t>
        <a:bodyPr/>
        <a:lstStyle/>
        <a:p>
          <a:r>
            <a:rPr lang="en-US" b="0" i="0" dirty="0"/>
            <a:t>Model Training and Evaluation: Pending</a:t>
          </a:r>
          <a:endParaRPr lang="en-US" dirty="0"/>
        </a:p>
      </dgm:t>
    </dgm:pt>
    <dgm:pt modelId="{422B3E9A-7216-4A45-B6A1-EE230081B088}" type="parTrans" cxnId="{4479D806-D2C2-40C2-A486-98C0BD7BDCE2}">
      <dgm:prSet/>
      <dgm:spPr/>
      <dgm:t>
        <a:bodyPr/>
        <a:lstStyle/>
        <a:p>
          <a:endParaRPr lang="en-US"/>
        </a:p>
      </dgm:t>
    </dgm:pt>
    <dgm:pt modelId="{9DE4F140-78F6-447B-8E47-1869D4DFCAC0}" type="sibTrans" cxnId="{4479D806-D2C2-40C2-A486-98C0BD7BDCE2}">
      <dgm:prSet/>
      <dgm:spPr/>
      <dgm:t>
        <a:bodyPr/>
        <a:lstStyle/>
        <a:p>
          <a:endParaRPr lang="en-US"/>
        </a:p>
      </dgm:t>
    </dgm:pt>
    <dgm:pt modelId="{FE976763-278C-47E6-8A05-EBC5CA9DF201}">
      <dgm:prSet/>
      <dgm:spPr/>
      <dgm:t>
        <a:bodyPr/>
        <a:lstStyle/>
        <a:p>
          <a:r>
            <a:rPr lang="en-US" b="0" i="0"/>
            <a:t>Results Analysis: Pending</a:t>
          </a:r>
          <a:endParaRPr lang="en-US"/>
        </a:p>
      </dgm:t>
    </dgm:pt>
    <dgm:pt modelId="{827B6F2E-5C96-4932-8B84-5ED4DA4D5EF2}" type="parTrans" cxnId="{39940240-9C29-4533-88CC-C9022ABC0562}">
      <dgm:prSet/>
      <dgm:spPr/>
      <dgm:t>
        <a:bodyPr/>
        <a:lstStyle/>
        <a:p>
          <a:endParaRPr lang="en-US"/>
        </a:p>
      </dgm:t>
    </dgm:pt>
    <dgm:pt modelId="{7AFEFC4C-8D0F-428A-B8DE-BC875EE89503}" type="sibTrans" cxnId="{39940240-9C29-4533-88CC-C9022ABC0562}">
      <dgm:prSet/>
      <dgm:spPr/>
      <dgm:t>
        <a:bodyPr/>
        <a:lstStyle/>
        <a:p>
          <a:endParaRPr lang="en-US"/>
        </a:p>
      </dgm:t>
    </dgm:pt>
    <dgm:pt modelId="{F58AEE94-2829-4AB6-81D7-11C729721320}">
      <dgm:prSet/>
      <dgm:spPr/>
      <dgm:t>
        <a:bodyPr/>
        <a:lstStyle/>
        <a:p>
          <a:r>
            <a:rPr lang="en-US" b="0" i="0"/>
            <a:t>Report Writing: Not Started</a:t>
          </a:r>
          <a:endParaRPr lang="en-US"/>
        </a:p>
      </dgm:t>
    </dgm:pt>
    <dgm:pt modelId="{940FD1A6-B6CE-48AF-BF05-D35F57565CFD}" type="parTrans" cxnId="{BA473AFB-574E-4C8D-ABEC-D6430931BEF5}">
      <dgm:prSet/>
      <dgm:spPr/>
      <dgm:t>
        <a:bodyPr/>
        <a:lstStyle/>
        <a:p>
          <a:endParaRPr lang="en-US"/>
        </a:p>
      </dgm:t>
    </dgm:pt>
    <dgm:pt modelId="{1F807B53-9B19-48EB-A58F-DD70EFDD80F3}" type="sibTrans" cxnId="{BA473AFB-574E-4C8D-ABEC-D6430931BEF5}">
      <dgm:prSet/>
      <dgm:spPr/>
      <dgm:t>
        <a:bodyPr/>
        <a:lstStyle/>
        <a:p>
          <a:endParaRPr lang="en-US"/>
        </a:p>
      </dgm:t>
    </dgm:pt>
    <dgm:pt modelId="{C053E345-6276-481A-BB75-0F7DFCBF0CE3}">
      <dgm:prSet/>
      <dgm:spPr/>
      <dgm:t>
        <a:bodyPr/>
        <a:lstStyle/>
        <a:p>
          <a:r>
            <a:rPr lang="en-US" b="0" i="0"/>
            <a:t>Presentation Preparation: In Progress</a:t>
          </a:r>
          <a:endParaRPr lang="en-US"/>
        </a:p>
      </dgm:t>
    </dgm:pt>
    <dgm:pt modelId="{3F5E9D82-8873-45F2-B872-3E987A4B33AF}" type="parTrans" cxnId="{6BA87963-29EA-4E70-AFC6-5C4E42556A61}">
      <dgm:prSet/>
      <dgm:spPr/>
      <dgm:t>
        <a:bodyPr/>
        <a:lstStyle/>
        <a:p>
          <a:endParaRPr lang="en-US"/>
        </a:p>
      </dgm:t>
    </dgm:pt>
    <dgm:pt modelId="{807E6DEE-25CA-4D2B-AFCE-16734B9A8CFA}" type="sibTrans" cxnId="{6BA87963-29EA-4E70-AFC6-5C4E42556A61}">
      <dgm:prSet/>
      <dgm:spPr/>
      <dgm:t>
        <a:bodyPr/>
        <a:lstStyle/>
        <a:p>
          <a:endParaRPr lang="en-US"/>
        </a:p>
      </dgm:t>
    </dgm:pt>
    <dgm:pt modelId="{FA06CC18-4AE1-44F6-B3A2-616758A93109}">
      <dgm:prSet/>
      <dgm:spPr/>
      <dgm:t>
        <a:bodyPr/>
        <a:lstStyle/>
        <a:p>
          <a:r>
            <a:rPr lang="en-US"/>
            <a:t>UI development: </a:t>
          </a:r>
          <a:r>
            <a:rPr lang="en-US" b="0" i="0"/>
            <a:t>In Progress</a:t>
          </a:r>
          <a:endParaRPr lang="en-US"/>
        </a:p>
      </dgm:t>
    </dgm:pt>
    <dgm:pt modelId="{E9D6892F-447F-4399-9F4F-1A1D3EA0917A}" type="parTrans" cxnId="{F4A70BAE-BB51-4AF7-8DFC-057B5D964578}">
      <dgm:prSet/>
      <dgm:spPr/>
      <dgm:t>
        <a:bodyPr/>
        <a:lstStyle/>
        <a:p>
          <a:endParaRPr lang="en-US"/>
        </a:p>
      </dgm:t>
    </dgm:pt>
    <dgm:pt modelId="{0086580F-D124-4713-90D5-06CEE077FEAA}" type="sibTrans" cxnId="{F4A70BAE-BB51-4AF7-8DFC-057B5D964578}">
      <dgm:prSet/>
      <dgm:spPr/>
      <dgm:t>
        <a:bodyPr/>
        <a:lstStyle/>
        <a:p>
          <a:endParaRPr lang="en-US"/>
        </a:p>
      </dgm:t>
    </dgm:pt>
    <dgm:pt modelId="{25DA5043-F28C-4F0A-A5BB-4EE7C7A0E9A5}" type="pres">
      <dgm:prSet presAssocID="{688003F4-5F03-471F-8703-122B998D6A78}" presName="vert0" presStyleCnt="0">
        <dgm:presLayoutVars>
          <dgm:dir/>
          <dgm:animOne val="branch"/>
          <dgm:animLvl val="lvl"/>
        </dgm:presLayoutVars>
      </dgm:prSet>
      <dgm:spPr/>
    </dgm:pt>
    <dgm:pt modelId="{1AC812F5-2E60-4048-8CCD-DEE0E824ED0F}" type="pres">
      <dgm:prSet presAssocID="{6AAC540A-312F-400E-B7DF-20F3C2DBE9DA}" presName="thickLine" presStyleLbl="alignNode1" presStyleIdx="0" presStyleCnt="10"/>
      <dgm:spPr/>
    </dgm:pt>
    <dgm:pt modelId="{5E572F6D-543D-49C4-A34B-75FB0101B77A}" type="pres">
      <dgm:prSet presAssocID="{6AAC540A-312F-400E-B7DF-20F3C2DBE9DA}" presName="horz1" presStyleCnt="0"/>
      <dgm:spPr/>
    </dgm:pt>
    <dgm:pt modelId="{B419E251-E8F9-4CE3-B882-2687397DA955}" type="pres">
      <dgm:prSet presAssocID="{6AAC540A-312F-400E-B7DF-20F3C2DBE9DA}" presName="tx1" presStyleLbl="revTx" presStyleIdx="0" presStyleCnt="10"/>
      <dgm:spPr/>
    </dgm:pt>
    <dgm:pt modelId="{DDCBB2D1-6C60-41BA-8B37-8B412EED2DAA}" type="pres">
      <dgm:prSet presAssocID="{6AAC540A-312F-400E-B7DF-20F3C2DBE9DA}" presName="vert1" presStyleCnt="0"/>
      <dgm:spPr/>
    </dgm:pt>
    <dgm:pt modelId="{3F2B3CC9-DCED-4718-892F-2F923F739E7B}" type="pres">
      <dgm:prSet presAssocID="{14D57833-B8DF-41D6-9D2E-014AA36DE042}" presName="thickLine" presStyleLbl="alignNode1" presStyleIdx="1" presStyleCnt="10"/>
      <dgm:spPr/>
    </dgm:pt>
    <dgm:pt modelId="{0E64870B-03AC-4DE6-850F-1D27348713C1}" type="pres">
      <dgm:prSet presAssocID="{14D57833-B8DF-41D6-9D2E-014AA36DE042}" presName="horz1" presStyleCnt="0"/>
      <dgm:spPr/>
    </dgm:pt>
    <dgm:pt modelId="{064C7F2F-C649-4133-82F9-16AB5EC95729}" type="pres">
      <dgm:prSet presAssocID="{14D57833-B8DF-41D6-9D2E-014AA36DE042}" presName="tx1" presStyleLbl="revTx" presStyleIdx="1" presStyleCnt="10"/>
      <dgm:spPr/>
    </dgm:pt>
    <dgm:pt modelId="{46422869-0E55-405B-ACF5-58C50F7FA55A}" type="pres">
      <dgm:prSet presAssocID="{14D57833-B8DF-41D6-9D2E-014AA36DE042}" presName="vert1" presStyleCnt="0"/>
      <dgm:spPr/>
    </dgm:pt>
    <dgm:pt modelId="{7EF3FE50-DE61-4A2E-8CF1-5025877B948F}" type="pres">
      <dgm:prSet presAssocID="{EABF085B-BEDD-4EDB-80F0-10F8B827CAFA}" presName="thickLine" presStyleLbl="alignNode1" presStyleIdx="2" presStyleCnt="10"/>
      <dgm:spPr/>
    </dgm:pt>
    <dgm:pt modelId="{EEECA87D-C301-4671-A157-5882238C9721}" type="pres">
      <dgm:prSet presAssocID="{EABF085B-BEDD-4EDB-80F0-10F8B827CAFA}" presName="horz1" presStyleCnt="0"/>
      <dgm:spPr/>
    </dgm:pt>
    <dgm:pt modelId="{28F6AF55-C7B2-4E03-88ED-B663597AFEFA}" type="pres">
      <dgm:prSet presAssocID="{EABF085B-BEDD-4EDB-80F0-10F8B827CAFA}" presName="tx1" presStyleLbl="revTx" presStyleIdx="2" presStyleCnt="10"/>
      <dgm:spPr/>
    </dgm:pt>
    <dgm:pt modelId="{A275F4B6-3C57-44F5-B0A2-321CF0C80762}" type="pres">
      <dgm:prSet presAssocID="{EABF085B-BEDD-4EDB-80F0-10F8B827CAFA}" presName="vert1" presStyleCnt="0"/>
      <dgm:spPr/>
    </dgm:pt>
    <dgm:pt modelId="{C84B5466-5BAE-433B-941F-837DE826D7D9}" type="pres">
      <dgm:prSet presAssocID="{ED9995D8-D621-4645-953B-6E170F12F26D}" presName="thickLine" presStyleLbl="alignNode1" presStyleIdx="3" presStyleCnt="10"/>
      <dgm:spPr/>
    </dgm:pt>
    <dgm:pt modelId="{85149C0F-BB52-487B-99DD-F7E4BE89B6F5}" type="pres">
      <dgm:prSet presAssocID="{ED9995D8-D621-4645-953B-6E170F12F26D}" presName="horz1" presStyleCnt="0"/>
      <dgm:spPr/>
    </dgm:pt>
    <dgm:pt modelId="{44ECD25C-88BC-4650-BB91-83B41511D444}" type="pres">
      <dgm:prSet presAssocID="{ED9995D8-D621-4645-953B-6E170F12F26D}" presName="tx1" presStyleLbl="revTx" presStyleIdx="3" presStyleCnt="10"/>
      <dgm:spPr/>
    </dgm:pt>
    <dgm:pt modelId="{03F51D33-B977-43EF-955F-38C5868D287B}" type="pres">
      <dgm:prSet presAssocID="{ED9995D8-D621-4645-953B-6E170F12F26D}" presName="vert1" presStyleCnt="0"/>
      <dgm:spPr/>
    </dgm:pt>
    <dgm:pt modelId="{5B0BE8BD-A1F6-4746-85EF-F42FAABCD8BA}" type="pres">
      <dgm:prSet presAssocID="{94BF26D6-CEAB-462A-BC93-9C4F7B03F70B}" presName="thickLine" presStyleLbl="alignNode1" presStyleIdx="4" presStyleCnt="10"/>
      <dgm:spPr/>
    </dgm:pt>
    <dgm:pt modelId="{78A218FD-D2BF-4524-8DA7-1A496CA3EF17}" type="pres">
      <dgm:prSet presAssocID="{94BF26D6-CEAB-462A-BC93-9C4F7B03F70B}" presName="horz1" presStyleCnt="0"/>
      <dgm:spPr/>
    </dgm:pt>
    <dgm:pt modelId="{BA7C003B-8641-4316-A2B4-B96171F44E46}" type="pres">
      <dgm:prSet presAssocID="{94BF26D6-CEAB-462A-BC93-9C4F7B03F70B}" presName="tx1" presStyleLbl="revTx" presStyleIdx="4" presStyleCnt="10"/>
      <dgm:spPr/>
    </dgm:pt>
    <dgm:pt modelId="{6568FB07-259D-4017-89F3-2D923B47DDA4}" type="pres">
      <dgm:prSet presAssocID="{94BF26D6-CEAB-462A-BC93-9C4F7B03F70B}" presName="vert1" presStyleCnt="0"/>
      <dgm:spPr/>
    </dgm:pt>
    <dgm:pt modelId="{1A469B76-6313-442C-BBE9-6CAD1F067B6A}" type="pres">
      <dgm:prSet presAssocID="{D7C5CBEE-9B15-4237-A604-9133E86DA51C}" presName="thickLine" presStyleLbl="alignNode1" presStyleIdx="5" presStyleCnt="10"/>
      <dgm:spPr/>
    </dgm:pt>
    <dgm:pt modelId="{E40B9BD1-2EBD-4988-9479-4DBFBC32BBD9}" type="pres">
      <dgm:prSet presAssocID="{D7C5CBEE-9B15-4237-A604-9133E86DA51C}" presName="horz1" presStyleCnt="0"/>
      <dgm:spPr/>
    </dgm:pt>
    <dgm:pt modelId="{A85AC1CC-A6FB-4BD0-872F-877EE7CF1639}" type="pres">
      <dgm:prSet presAssocID="{D7C5CBEE-9B15-4237-A604-9133E86DA51C}" presName="tx1" presStyleLbl="revTx" presStyleIdx="5" presStyleCnt="10"/>
      <dgm:spPr/>
    </dgm:pt>
    <dgm:pt modelId="{4B7519DC-6FC6-42E1-93FF-4E574703076A}" type="pres">
      <dgm:prSet presAssocID="{D7C5CBEE-9B15-4237-A604-9133E86DA51C}" presName="vert1" presStyleCnt="0"/>
      <dgm:spPr/>
    </dgm:pt>
    <dgm:pt modelId="{C848F29E-0F00-493B-8398-672F07459EE7}" type="pres">
      <dgm:prSet presAssocID="{FE976763-278C-47E6-8A05-EBC5CA9DF201}" presName="thickLine" presStyleLbl="alignNode1" presStyleIdx="6" presStyleCnt="10"/>
      <dgm:spPr/>
    </dgm:pt>
    <dgm:pt modelId="{92D60F65-4C8D-4760-ACAA-575FEC2169AF}" type="pres">
      <dgm:prSet presAssocID="{FE976763-278C-47E6-8A05-EBC5CA9DF201}" presName="horz1" presStyleCnt="0"/>
      <dgm:spPr/>
    </dgm:pt>
    <dgm:pt modelId="{BDD8BAFD-B117-4E85-90C1-9D7D3A2D9EFD}" type="pres">
      <dgm:prSet presAssocID="{FE976763-278C-47E6-8A05-EBC5CA9DF201}" presName="tx1" presStyleLbl="revTx" presStyleIdx="6" presStyleCnt="10"/>
      <dgm:spPr/>
    </dgm:pt>
    <dgm:pt modelId="{D3ECFE3B-66BE-4D9F-AFE3-1AEB62432BD2}" type="pres">
      <dgm:prSet presAssocID="{FE976763-278C-47E6-8A05-EBC5CA9DF201}" presName="vert1" presStyleCnt="0"/>
      <dgm:spPr/>
    </dgm:pt>
    <dgm:pt modelId="{B9E58D24-E1E6-4944-A517-EC5D48ADFFB3}" type="pres">
      <dgm:prSet presAssocID="{F58AEE94-2829-4AB6-81D7-11C729721320}" presName="thickLine" presStyleLbl="alignNode1" presStyleIdx="7" presStyleCnt="10"/>
      <dgm:spPr/>
    </dgm:pt>
    <dgm:pt modelId="{F9060C98-184E-4328-BC89-D32D05A8DD52}" type="pres">
      <dgm:prSet presAssocID="{F58AEE94-2829-4AB6-81D7-11C729721320}" presName="horz1" presStyleCnt="0"/>
      <dgm:spPr/>
    </dgm:pt>
    <dgm:pt modelId="{71176D98-473A-434F-9572-54F367444011}" type="pres">
      <dgm:prSet presAssocID="{F58AEE94-2829-4AB6-81D7-11C729721320}" presName="tx1" presStyleLbl="revTx" presStyleIdx="7" presStyleCnt="10"/>
      <dgm:spPr/>
    </dgm:pt>
    <dgm:pt modelId="{7CEEAA2B-0749-4F84-A1C8-E7D083E8D4A3}" type="pres">
      <dgm:prSet presAssocID="{F58AEE94-2829-4AB6-81D7-11C729721320}" presName="vert1" presStyleCnt="0"/>
      <dgm:spPr/>
    </dgm:pt>
    <dgm:pt modelId="{A9C500A2-0B4F-4A5C-A50D-F7C72DCAC825}" type="pres">
      <dgm:prSet presAssocID="{C053E345-6276-481A-BB75-0F7DFCBF0CE3}" presName="thickLine" presStyleLbl="alignNode1" presStyleIdx="8" presStyleCnt="10"/>
      <dgm:spPr/>
    </dgm:pt>
    <dgm:pt modelId="{C24DBF1B-9559-4871-92B8-3F6895D54BD1}" type="pres">
      <dgm:prSet presAssocID="{C053E345-6276-481A-BB75-0F7DFCBF0CE3}" presName="horz1" presStyleCnt="0"/>
      <dgm:spPr/>
    </dgm:pt>
    <dgm:pt modelId="{085F4A45-2994-40AA-8E9F-90D2E6C98228}" type="pres">
      <dgm:prSet presAssocID="{C053E345-6276-481A-BB75-0F7DFCBF0CE3}" presName="tx1" presStyleLbl="revTx" presStyleIdx="8" presStyleCnt="10"/>
      <dgm:spPr/>
    </dgm:pt>
    <dgm:pt modelId="{0B529BF4-606C-49FF-BCB7-B9FA97AB2715}" type="pres">
      <dgm:prSet presAssocID="{C053E345-6276-481A-BB75-0F7DFCBF0CE3}" presName="vert1" presStyleCnt="0"/>
      <dgm:spPr/>
    </dgm:pt>
    <dgm:pt modelId="{78DE7678-4090-4B30-B265-387A57AF7958}" type="pres">
      <dgm:prSet presAssocID="{FA06CC18-4AE1-44F6-B3A2-616758A93109}" presName="thickLine" presStyleLbl="alignNode1" presStyleIdx="9" presStyleCnt="10"/>
      <dgm:spPr/>
    </dgm:pt>
    <dgm:pt modelId="{389F0A56-CE9E-4413-882B-2F23971A3BE6}" type="pres">
      <dgm:prSet presAssocID="{FA06CC18-4AE1-44F6-B3A2-616758A93109}" presName="horz1" presStyleCnt="0"/>
      <dgm:spPr/>
    </dgm:pt>
    <dgm:pt modelId="{65C5A45E-E3BB-4B23-920D-44FDAA0EC573}" type="pres">
      <dgm:prSet presAssocID="{FA06CC18-4AE1-44F6-B3A2-616758A93109}" presName="tx1" presStyleLbl="revTx" presStyleIdx="9" presStyleCnt="10"/>
      <dgm:spPr/>
    </dgm:pt>
    <dgm:pt modelId="{9C28305C-8A6D-4DD4-9B83-5E5E7961BF5B}" type="pres">
      <dgm:prSet presAssocID="{FA06CC18-4AE1-44F6-B3A2-616758A93109}" presName="vert1" presStyleCnt="0"/>
      <dgm:spPr/>
    </dgm:pt>
  </dgm:ptLst>
  <dgm:cxnLst>
    <dgm:cxn modelId="{33C6C005-853A-45D1-9589-088A1F825502}" srcId="{688003F4-5F03-471F-8703-122B998D6A78}" destId="{EABF085B-BEDD-4EDB-80F0-10F8B827CAFA}" srcOrd="2" destOrd="0" parTransId="{B52674E3-8892-4907-BF1D-155F8D3E4FE2}" sibTransId="{B1B345B0-3B3E-4D78-AE7F-408E7BE24391}"/>
    <dgm:cxn modelId="{4479D806-D2C2-40C2-A486-98C0BD7BDCE2}" srcId="{688003F4-5F03-471F-8703-122B998D6A78}" destId="{D7C5CBEE-9B15-4237-A604-9133E86DA51C}" srcOrd="5" destOrd="0" parTransId="{422B3E9A-7216-4A45-B6A1-EE230081B088}" sibTransId="{9DE4F140-78F6-447B-8E47-1869D4DFCAC0}"/>
    <dgm:cxn modelId="{C203C91A-8902-483E-8A25-6CC694051CE7}" type="presOf" srcId="{C053E345-6276-481A-BB75-0F7DFCBF0CE3}" destId="{085F4A45-2994-40AA-8E9F-90D2E6C98228}" srcOrd="0" destOrd="0" presId="urn:microsoft.com/office/officeart/2008/layout/LinedList"/>
    <dgm:cxn modelId="{0B551930-5439-4BE1-B97C-12A441958D95}" type="presOf" srcId="{ED9995D8-D621-4645-953B-6E170F12F26D}" destId="{44ECD25C-88BC-4650-BB91-83B41511D444}" srcOrd="0" destOrd="0" presId="urn:microsoft.com/office/officeart/2008/layout/LinedList"/>
    <dgm:cxn modelId="{4B3EBB34-668C-4283-9526-8A6C2159DAC6}" srcId="{688003F4-5F03-471F-8703-122B998D6A78}" destId="{ED9995D8-D621-4645-953B-6E170F12F26D}" srcOrd="3" destOrd="0" parTransId="{CB814AC7-5B83-470C-88EA-496A625095B3}" sibTransId="{07840146-7971-488B-8BE5-1D429F2BC042}"/>
    <dgm:cxn modelId="{CFAD883D-EF8B-4389-A97C-2568D86D0C07}" srcId="{688003F4-5F03-471F-8703-122B998D6A78}" destId="{14D57833-B8DF-41D6-9D2E-014AA36DE042}" srcOrd="1" destOrd="0" parTransId="{4733508D-8CDD-441E-886E-4A66D2FC3A2E}" sibTransId="{527D6165-3B1E-4276-AA7F-B7CB9F846AD2}"/>
    <dgm:cxn modelId="{E0DE643F-2420-41B2-B2CD-A0B6FC80318E}" type="presOf" srcId="{6AAC540A-312F-400E-B7DF-20F3C2DBE9DA}" destId="{B419E251-E8F9-4CE3-B882-2687397DA955}" srcOrd="0" destOrd="0" presId="urn:microsoft.com/office/officeart/2008/layout/LinedList"/>
    <dgm:cxn modelId="{39940240-9C29-4533-88CC-C9022ABC0562}" srcId="{688003F4-5F03-471F-8703-122B998D6A78}" destId="{FE976763-278C-47E6-8A05-EBC5CA9DF201}" srcOrd="6" destOrd="0" parTransId="{827B6F2E-5C96-4932-8B84-5ED4DA4D5EF2}" sibTransId="{7AFEFC4C-8D0F-428A-B8DE-BC875EE89503}"/>
    <dgm:cxn modelId="{1FE75560-EF26-4F7A-8D19-E17AE059E9AE}" type="presOf" srcId="{688003F4-5F03-471F-8703-122B998D6A78}" destId="{25DA5043-F28C-4F0A-A5BB-4EE7C7A0E9A5}" srcOrd="0" destOrd="0" presId="urn:microsoft.com/office/officeart/2008/layout/LinedList"/>
    <dgm:cxn modelId="{06209841-C43E-44AE-884F-E60FCF4E517D}" type="presOf" srcId="{14D57833-B8DF-41D6-9D2E-014AA36DE042}" destId="{064C7F2F-C649-4133-82F9-16AB5EC95729}" srcOrd="0" destOrd="0" presId="urn:microsoft.com/office/officeart/2008/layout/LinedList"/>
    <dgm:cxn modelId="{6BA87963-29EA-4E70-AFC6-5C4E42556A61}" srcId="{688003F4-5F03-471F-8703-122B998D6A78}" destId="{C053E345-6276-481A-BB75-0F7DFCBF0CE3}" srcOrd="8" destOrd="0" parTransId="{3F5E9D82-8873-45F2-B872-3E987A4B33AF}" sibTransId="{807E6DEE-25CA-4D2B-AFCE-16734B9A8CFA}"/>
    <dgm:cxn modelId="{28EFAA6B-ADC8-4902-981E-8AEA11FF2D65}" type="presOf" srcId="{F58AEE94-2829-4AB6-81D7-11C729721320}" destId="{71176D98-473A-434F-9572-54F367444011}" srcOrd="0" destOrd="0" presId="urn:microsoft.com/office/officeart/2008/layout/LinedList"/>
    <dgm:cxn modelId="{6B027B7D-5297-4A27-958C-690381CC494F}" type="presOf" srcId="{94BF26D6-CEAB-462A-BC93-9C4F7B03F70B}" destId="{BA7C003B-8641-4316-A2B4-B96171F44E46}" srcOrd="0" destOrd="0" presId="urn:microsoft.com/office/officeart/2008/layout/LinedList"/>
    <dgm:cxn modelId="{BA6A2D8C-1776-4512-A859-FE115EEE05FE}" type="presOf" srcId="{D7C5CBEE-9B15-4237-A604-9133E86DA51C}" destId="{A85AC1CC-A6FB-4BD0-872F-877EE7CF1639}" srcOrd="0" destOrd="0" presId="urn:microsoft.com/office/officeart/2008/layout/LinedList"/>
    <dgm:cxn modelId="{A45632A4-3B88-45D8-907F-53538889B0A8}" srcId="{688003F4-5F03-471F-8703-122B998D6A78}" destId="{6AAC540A-312F-400E-B7DF-20F3C2DBE9DA}" srcOrd="0" destOrd="0" parTransId="{9C6248A0-4B4A-493D-BC2A-4C4C975D5212}" sibTransId="{DD347564-2180-4032-8FE7-8D0A3200B17F}"/>
    <dgm:cxn modelId="{F4A70BAE-BB51-4AF7-8DFC-057B5D964578}" srcId="{688003F4-5F03-471F-8703-122B998D6A78}" destId="{FA06CC18-4AE1-44F6-B3A2-616758A93109}" srcOrd="9" destOrd="0" parTransId="{E9D6892F-447F-4399-9F4F-1A1D3EA0917A}" sibTransId="{0086580F-D124-4713-90D5-06CEE077FEAA}"/>
    <dgm:cxn modelId="{0F85A8B1-A02A-467F-9CA3-05116D05D2CF}" srcId="{688003F4-5F03-471F-8703-122B998D6A78}" destId="{94BF26D6-CEAB-462A-BC93-9C4F7B03F70B}" srcOrd="4" destOrd="0" parTransId="{CDB19DED-1343-4731-A5C8-E79C95975AD6}" sibTransId="{AB662045-EDEE-4EB4-86F7-0FB411BA6252}"/>
    <dgm:cxn modelId="{BD378CBB-19C5-4DAB-A8C0-4B22D473A979}" type="presOf" srcId="{FA06CC18-4AE1-44F6-B3A2-616758A93109}" destId="{65C5A45E-E3BB-4B23-920D-44FDAA0EC573}" srcOrd="0" destOrd="0" presId="urn:microsoft.com/office/officeart/2008/layout/LinedList"/>
    <dgm:cxn modelId="{D2AD29CB-D246-4B39-9408-B5BBB5C9BA38}" type="presOf" srcId="{FE976763-278C-47E6-8A05-EBC5CA9DF201}" destId="{BDD8BAFD-B117-4E85-90C1-9D7D3A2D9EFD}" srcOrd="0" destOrd="0" presId="urn:microsoft.com/office/officeart/2008/layout/LinedList"/>
    <dgm:cxn modelId="{A024ACEC-A5A8-4265-8F34-E7AD1A1F41EB}" type="presOf" srcId="{EABF085B-BEDD-4EDB-80F0-10F8B827CAFA}" destId="{28F6AF55-C7B2-4E03-88ED-B663597AFEFA}" srcOrd="0" destOrd="0" presId="urn:microsoft.com/office/officeart/2008/layout/LinedList"/>
    <dgm:cxn modelId="{BA473AFB-574E-4C8D-ABEC-D6430931BEF5}" srcId="{688003F4-5F03-471F-8703-122B998D6A78}" destId="{F58AEE94-2829-4AB6-81D7-11C729721320}" srcOrd="7" destOrd="0" parTransId="{940FD1A6-B6CE-48AF-BF05-D35F57565CFD}" sibTransId="{1F807B53-9B19-48EB-A58F-DD70EFDD80F3}"/>
    <dgm:cxn modelId="{234C54CC-8CAE-4F81-BEAE-FFDCCD8B7553}" type="presParOf" srcId="{25DA5043-F28C-4F0A-A5BB-4EE7C7A0E9A5}" destId="{1AC812F5-2E60-4048-8CCD-DEE0E824ED0F}" srcOrd="0" destOrd="0" presId="urn:microsoft.com/office/officeart/2008/layout/LinedList"/>
    <dgm:cxn modelId="{FFDB2DC3-0ED5-4491-9484-D70092674797}" type="presParOf" srcId="{25DA5043-F28C-4F0A-A5BB-4EE7C7A0E9A5}" destId="{5E572F6D-543D-49C4-A34B-75FB0101B77A}" srcOrd="1" destOrd="0" presId="urn:microsoft.com/office/officeart/2008/layout/LinedList"/>
    <dgm:cxn modelId="{BAD89D3C-B479-4969-9126-41314F7907A6}" type="presParOf" srcId="{5E572F6D-543D-49C4-A34B-75FB0101B77A}" destId="{B419E251-E8F9-4CE3-B882-2687397DA955}" srcOrd="0" destOrd="0" presId="urn:microsoft.com/office/officeart/2008/layout/LinedList"/>
    <dgm:cxn modelId="{E3B1EEA6-EBF4-41B8-AD97-61431737DE4D}" type="presParOf" srcId="{5E572F6D-543D-49C4-A34B-75FB0101B77A}" destId="{DDCBB2D1-6C60-41BA-8B37-8B412EED2DAA}" srcOrd="1" destOrd="0" presId="urn:microsoft.com/office/officeart/2008/layout/LinedList"/>
    <dgm:cxn modelId="{5394D317-6843-4025-8F66-3B159CC505E0}" type="presParOf" srcId="{25DA5043-F28C-4F0A-A5BB-4EE7C7A0E9A5}" destId="{3F2B3CC9-DCED-4718-892F-2F923F739E7B}" srcOrd="2" destOrd="0" presId="urn:microsoft.com/office/officeart/2008/layout/LinedList"/>
    <dgm:cxn modelId="{4FF79A98-AC94-439A-B84E-204DC8612548}" type="presParOf" srcId="{25DA5043-F28C-4F0A-A5BB-4EE7C7A0E9A5}" destId="{0E64870B-03AC-4DE6-850F-1D27348713C1}" srcOrd="3" destOrd="0" presId="urn:microsoft.com/office/officeart/2008/layout/LinedList"/>
    <dgm:cxn modelId="{6334E7E3-12B8-4561-A90B-C23E05F70BE1}" type="presParOf" srcId="{0E64870B-03AC-4DE6-850F-1D27348713C1}" destId="{064C7F2F-C649-4133-82F9-16AB5EC95729}" srcOrd="0" destOrd="0" presId="urn:microsoft.com/office/officeart/2008/layout/LinedList"/>
    <dgm:cxn modelId="{BCE01AB2-FC14-4925-AD77-3738987E3C28}" type="presParOf" srcId="{0E64870B-03AC-4DE6-850F-1D27348713C1}" destId="{46422869-0E55-405B-ACF5-58C50F7FA55A}" srcOrd="1" destOrd="0" presId="urn:microsoft.com/office/officeart/2008/layout/LinedList"/>
    <dgm:cxn modelId="{7A391354-2240-49AC-AEF7-57A8F874EDE5}" type="presParOf" srcId="{25DA5043-F28C-4F0A-A5BB-4EE7C7A0E9A5}" destId="{7EF3FE50-DE61-4A2E-8CF1-5025877B948F}" srcOrd="4" destOrd="0" presId="urn:microsoft.com/office/officeart/2008/layout/LinedList"/>
    <dgm:cxn modelId="{92336451-824D-4CDA-8EE6-662E80108495}" type="presParOf" srcId="{25DA5043-F28C-4F0A-A5BB-4EE7C7A0E9A5}" destId="{EEECA87D-C301-4671-A157-5882238C9721}" srcOrd="5" destOrd="0" presId="urn:microsoft.com/office/officeart/2008/layout/LinedList"/>
    <dgm:cxn modelId="{E71EB45A-3A8D-4D58-AAE5-7C0D4C03C55F}" type="presParOf" srcId="{EEECA87D-C301-4671-A157-5882238C9721}" destId="{28F6AF55-C7B2-4E03-88ED-B663597AFEFA}" srcOrd="0" destOrd="0" presId="urn:microsoft.com/office/officeart/2008/layout/LinedList"/>
    <dgm:cxn modelId="{FE536BC2-4D13-4A01-9556-4D8E46C5569C}" type="presParOf" srcId="{EEECA87D-C301-4671-A157-5882238C9721}" destId="{A275F4B6-3C57-44F5-B0A2-321CF0C80762}" srcOrd="1" destOrd="0" presId="urn:microsoft.com/office/officeart/2008/layout/LinedList"/>
    <dgm:cxn modelId="{82387536-3812-4DA0-8940-758072ACB917}" type="presParOf" srcId="{25DA5043-F28C-4F0A-A5BB-4EE7C7A0E9A5}" destId="{C84B5466-5BAE-433B-941F-837DE826D7D9}" srcOrd="6" destOrd="0" presId="urn:microsoft.com/office/officeart/2008/layout/LinedList"/>
    <dgm:cxn modelId="{8A48F311-C8E3-4E64-B5E2-ED1CC75B2762}" type="presParOf" srcId="{25DA5043-F28C-4F0A-A5BB-4EE7C7A0E9A5}" destId="{85149C0F-BB52-487B-99DD-F7E4BE89B6F5}" srcOrd="7" destOrd="0" presId="urn:microsoft.com/office/officeart/2008/layout/LinedList"/>
    <dgm:cxn modelId="{83692378-A901-4E0C-939D-C4D32F48F548}" type="presParOf" srcId="{85149C0F-BB52-487B-99DD-F7E4BE89B6F5}" destId="{44ECD25C-88BC-4650-BB91-83B41511D444}" srcOrd="0" destOrd="0" presId="urn:microsoft.com/office/officeart/2008/layout/LinedList"/>
    <dgm:cxn modelId="{8B65993F-0EA3-43AD-B930-505D98E9DAA6}" type="presParOf" srcId="{85149C0F-BB52-487B-99DD-F7E4BE89B6F5}" destId="{03F51D33-B977-43EF-955F-38C5868D287B}" srcOrd="1" destOrd="0" presId="urn:microsoft.com/office/officeart/2008/layout/LinedList"/>
    <dgm:cxn modelId="{D88B92AA-A300-4B4F-92AB-3444D5AA2D65}" type="presParOf" srcId="{25DA5043-F28C-4F0A-A5BB-4EE7C7A0E9A5}" destId="{5B0BE8BD-A1F6-4746-85EF-F42FAABCD8BA}" srcOrd="8" destOrd="0" presId="urn:microsoft.com/office/officeart/2008/layout/LinedList"/>
    <dgm:cxn modelId="{5FA5F65D-7A71-4156-B584-5DEC2B5071C4}" type="presParOf" srcId="{25DA5043-F28C-4F0A-A5BB-4EE7C7A0E9A5}" destId="{78A218FD-D2BF-4524-8DA7-1A496CA3EF17}" srcOrd="9" destOrd="0" presId="urn:microsoft.com/office/officeart/2008/layout/LinedList"/>
    <dgm:cxn modelId="{3EE44CB1-04AC-45D6-98C1-D2300980603F}" type="presParOf" srcId="{78A218FD-D2BF-4524-8DA7-1A496CA3EF17}" destId="{BA7C003B-8641-4316-A2B4-B96171F44E46}" srcOrd="0" destOrd="0" presId="urn:microsoft.com/office/officeart/2008/layout/LinedList"/>
    <dgm:cxn modelId="{810B4551-3A9D-47BB-9CC1-B00720A92E50}" type="presParOf" srcId="{78A218FD-D2BF-4524-8DA7-1A496CA3EF17}" destId="{6568FB07-259D-4017-89F3-2D923B47DDA4}" srcOrd="1" destOrd="0" presId="urn:microsoft.com/office/officeart/2008/layout/LinedList"/>
    <dgm:cxn modelId="{D9600301-B376-4383-88F2-5C24E1FB5AAA}" type="presParOf" srcId="{25DA5043-F28C-4F0A-A5BB-4EE7C7A0E9A5}" destId="{1A469B76-6313-442C-BBE9-6CAD1F067B6A}" srcOrd="10" destOrd="0" presId="urn:microsoft.com/office/officeart/2008/layout/LinedList"/>
    <dgm:cxn modelId="{8E8948B8-0F33-48AE-B183-74DFFC3BFA6F}" type="presParOf" srcId="{25DA5043-F28C-4F0A-A5BB-4EE7C7A0E9A5}" destId="{E40B9BD1-2EBD-4988-9479-4DBFBC32BBD9}" srcOrd="11" destOrd="0" presId="urn:microsoft.com/office/officeart/2008/layout/LinedList"/>
    <dgm:cxn modelId="{396FBD91-7BF5-4619-9772-A129731F7AB0}" type="presParOf" srcId="{E40B9BD1-2EBD-4988-9479-4DBFBC32BBD9}" destId="{A85AC1CC-A6FB-4BD0-872F-877EE7CF1639}" srcOrd="0" destOrd="0" presId="urn:microsoft.com/office/officeart/2008/layout/LinedList"/>
    <dgm:cxn modelId="{C5C00222-1F24-4BF2-BF59-B4387442FB81}" type="presParOf" srcId="{E40B9BD1-2EBD-4988-9479-4DBFBC32BBD9}" destId="{4B7519DC-6FC6-42E1-93FF-4E574703076A}" srcOrd="1" destOrd="0" presId="urn:microsoft.com/office/officeart/2008/layout/LinedList"/>
    <dgm:cxn modelId="{ABBEF9CF-F443-4AE5-8647-D3406CEC7A15}" type="presParOf" srcId="{25DA5043-F28C-4F0A-A5BB-4EE7C7A0E9A5}" destId="{C848F29E-0F00-493B-8398-672F07459EE7}" srcOrd="12" destOrd="0" presId="urn:microsoft.com/office/officeart/2008/layout/LinedList"/>
    <dgm:cxn modelId="{B7E947FA-0436-4A3A-9643-FC6E75E8DF5F}" type="presParOf" srcId="{25DA5043-F28C-4F0A-A5BB-4EE7C7A0E9A5}" destId="{92D60F65-4C8D-4760-ACAA-575FEC2169AF}" srcOrd="13" destOrd="0" presId="urn:microsoft.com/office/officeart/2008/layout/LinedList"/>
    <dgm:cxn modelId="{5DFC434B-49F8-4D95-A7BD-B3A6A533BE69}" type="presParOf" srcId="{92D60F65-4C8D-4760-ACAA-575FEC2169AF}" destId="{BDD8BAFD-B117-4E85-90C1-9D7D3A2D9EFD}" srcOrd="0" destOrd="0" presId="urn:microsoft.com/office/officeart/2008/layout/LinedList"/>
    <dgm:cxn modelId="{BDAD6F9F-D56A-4C2E-BEAE-C8635301E733}" type="presParOf" srcId="{92D60F65-4C8D-4760-ACAA-575FEC2169AF}" destId="{D3ECFE3B-66BE-4D9F-AFE3-1AEB62432BD2}" srcOrd="1" destOrd="0" presId="urn:microsoft.com/office/officeart/2008/layout/LinedList"/>
    <dgm:cxn modelId="{D24910FB-CE49-4521-B772-926D0E2695D6}" type="presParOf" srcId="{25DA5043-F28C-4F0A-A5BB-4EE7C7A0E9A5}" destId="{B9E58D24-E1E6-4944-A517-EC5D48ADFFB3}" srcOrd="14" destOrd="0" presId="urn:microsoft.com/office/officeart/2008/layout/LinedList"/>
    <dgm:cxn modelId="{48092B0F-ABEF-454E-BD62-8809D5AC393F}" type="presParOf" srcId="{25DA5043-F28C-4F0A-A5BB-4EE7C7A0E9A5}" destId="{F9060C98-184E-4328-BC89-D32D05A8DD52}" srcOrd="15" destOrd="0" presId="urn:microsoft.com/office/officeart/2008/layout/LinedList"/>
    <dgm:cxn modelId="{A0DC33CE-30A4-44B0-8198-4E6889EADA3A}" type="presParOf" srcId="{F9060C98-184E-4328-BC89-D32D05A8DD52}" destId="{71176D98-473A-434F-9572-54F367444011}" srcOrd="0" destOrd="0" presId="urn:microsoft.com/office/officeart/2008/layout/LinedList"/>
    <dgm:cxn modelId="{74A672ED-C8C8-4FC2-B65B-939DDC707B25}" type="presParOf" srcId="{F9060C98-184E-4328-BC89-D32D05A8DD52}" destId="{7CEEAA2B-0749-4F84-A1C8-E7D083E8D4A3}" srcOrd="1" destOrd="0" presId="urn:microsoft.com/office/officeart/2008/layout/LinedList"/>
    <dgm:cxn modelId="{33FC8C07-DCA4-4318-A8A0-D11D9AF6D3BA}" type="presParOf" srcId="{25DA5043-F28C-4F0A-A5BB-4EE7C7A0E9A5}" destId="{A9C500A2-0B4F-4A5C-A50D-F7C72DCAC825}" srcOrd="16" destOrd="0" presId="urn:microsoft.com/office/officeart/2008/layout/LinedList"/>
    <dgm:cxn modelId="{7B8B25CA-73C7-43DB-9C35-968490169942}" type="presParOf" srcId="{25DA5043-F28C-4F0A-A5BB-4EE7C7A0E9A5}" destId="{C24DBF1B-9559-4871-92B8-3F6895D54BD1}" srcOrd="17" destOrd="0" presId="urn:microsoft.com/office/officeart/2008/layout/LinedList"/>
    <dgm:cxn modelId="{75EA3E6F-6C80-406A-8BB0-0EEC7249EDAA}" type="presParOf" srcId="{C24DBF1B-9559-4871-92B8-3F6895D54BD1}" destId="{085F4A45-2994-40AA-8E9F-90D2E6C98228}" srcOrd="0" destOrd="0" presId="urn:microsoft.com/office/officeart/2008/layout/LinedList"/>
    <dgm:cxn modelId="{72D3570D-21CC-409C-868D-B0F801FBDBC4}" type="presParOf" srcId="{C24DBF1B-9559-4871-92B8-3F6895D54BD1}" destId="{0B529BF4-606C-49FF-BCB7-B9FA97AB2715}" srcOrd="1" destOrd="0" presId="urn:microsoft.com/office/officeart/2008/layout/LinedList"/>
    <dgm:cxn modelId="{F8BEA097-2017-45A1-B9D8-9F30897DA3D7}" type="presParOf" srcId="{25DA5043-F28C-4F0A-A5BB-4EE7C7A0E9A5}" destId="{78DE7678-4090-4B30-B265-387A57AF7958}" srcOrd="18" destOrd="0" presId="urn:microsoft.com/office/officeart/2008/layout/LinedList"/>
    <dgm:cxn modelId="{15A6530E-C9B2-44DB-ADE3-06B6F4D6BF47}" type="presParOf" srcId="{25DA5043-F28C-4F0A-A5BB-4EE7C7A0E9A5}" destId="{389F0A56-CE9E-4413-882B-2F23971A3BE6}" srcOrd="19" destOrd="0" presId="urn:microsoft.com/office/officeart/2008/layout/LinedList"/>
    <dgm:cxn modelId="{980DFC0A-FC80-4B2D-986E-BB07AE5AE6B8}" type="presParOf" srcId="{389F0A56-CE9E-4413-882B-2F23971A3BE6}" destId="{65C5A45E-E3BB-4B23-920D-44FDAA0EC573}" srcOrd="0" destOrd="0" presId="urn:microsoft.com/office/officeart/2008/layout/LinedList"/>
    <dgm:cxn modelId="{EFFE7104-2046-406D-B7B6-C34C3A9BE506}" type="presParOf" srcId="{389F0A56-CE9E-4413-882B-2F23971A3BE6}" destId="{9C28305C-8A6D-4DD4-9B83-5E5E7961BF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85DE6-AC4B-461C-AA60-3654B22E3CEF}">
      <dsp:nvSpPr>
        <dsp:cNvPr id="0" name=""/>
        <dsp:cNvSpPr/>
      </dsp:nvSpPr>
      <dsp:spPr>
        <a:xfrm>
          <a:off x="0" y="483"/>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112B82-E251-4A23-A5B7-658EEE0BC31C}">
      <dsp:nvSpPr>
        <dsp:cNvPr id="0" name=""/>
        <dsp:cNvSpPr/>
      </dsp:nvSpPr>
      <dsp:spPr>
        <a:xfrm>
          <a:off x="0" y="483"/>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Introduction</a:t>
          </a:r>
        </a:p>
      </dsp:txBody>
      <dsp:txXfrm>
        <a:off x="0" y="483"/>
        <a:ext cx="6133084" cy="439614"/>
      </dsp:txXfrm>
    </dsp:sp>
    <dsp:sp modelId="{8CE91F11-8C76-41DA-B4EB-6A33ECDAB4AE}">
      <dsp:nvSpPr>
        <dsp:cNvPr id="0" name=""/>
        <dsp:cNvSpPr/>
      </dsp:nvSpPr>
      <dsp:spPr>
        <a:xfrm>
          <a:off x="0" y="440097"/>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74994-8B8B-42DB-A0AA-376EC950147D}">
      <dsp:nvSpPr>
        <dsp:cNvPr id="0" name=""/>
        <dsp:cNvSpPr/>
      </dsp:nvSpPr>
      <dsp:spPr>
        <a:xfrm>
          <a:off x="0" y="440097"/>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Objective</a:t>
          </a:r>
        </a:p>
      </dsp:txBody>
      <dsp:txXfrm>
        <a:off x="0" y="440097"/>
        <a:ext cx="6133084" cy="439614"/>
      </dsp:txXfrm>
    </dsp:sp>
    <dsp:sp modelId="{C1603C62-4ECF-42EA-BD16-9F84C5146891}">
      <dsp:nvSpPr>
        <dsp:cNvPr id="0" name=""/>
        <dsp:cNvSpPr/>
      </dsp:nvSpPr>
      <dsp:spPr>
        <a:xfrm>
          <a:off x="0" y="879711"/>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ED86F6-4F2D-4CB1-9084-C2C13C2B6FB4}">
      <dsp:nvSpPr>
        <dsp:cNvPr id="0" name=""/>
        <dsp:cNvSpPr/>
      </dsp:nvSpPr>
      <dsp:spPr>
        <a:xfrm>
          <a:off x="0" y="879711"/>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Literature Survey</a:t>
          </a:r>
        </a:p>
      </dsp:txBody>
      <dsp:txXfrm>
        <a:off x="0" y="879711"/>
        <a:ext cx="6133084" cy="439614"/>
      </dsp:txXfrm>
    </dsp:sp>
    <dsp:sp modelId="{14E58DCE-28BD-4ED2-BBA2-3EB0383124BA}">
      <dsp:nvSpPr>
        <dsp:cNvPr id="0" name=""/>
        <dsp:cNvSpPr/>
      </dsp:nvSpPr>
      <dsp:spPr>
        <a:xfrm>
          <a:off x="0" y="1319325"/>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C71EF-F143-4C8E-AD14-8274028E89ED}">
      <dsp:nvSpPr>
        <dsp:cNvPr id="0" name=""/>
        <dsp:cNvSpPr/>
      </dsp:nvSpPr>
      <dsp:spPr>
        <a:xfrm>
          <a:off x="0" y="1319325"/>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Challenges</a:t>
          </a:r>
        </a:p>
      </dsp:txBody>
      <dsp:txXfrm>
        <a:off x="0" y="1319325"/>
        <a:ext cx="6133084" cy="439614"/>
      </dsp:txXfrm>
    </dsp:sp>
    <dsp:sp modelId="{E72405A0-6DF1-4405-8D2E-94CB86E4547F}">
      <dsp:nvSpPr>
        <dsp:cNvPr id="0" name=""/>
        <dsp:cNvSpPr/>
      </dsp:nvSpPr>
      <dsp:spPr>
        <a:xfrm>
          <a:off x="0" y="1758939"/>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B099B1-B321-464E-B69A-9072E714C13A}">
      <dsp:nvSpPr>
        <dsp:cNvPr id="0" name=""/>
        <dsp:cNvSpPr/>
      </dsp:nvSpPr>
      <dsp:spPr>
        <a:xfrm>
          <a:off x="0" y="1758939"/>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Methodology</a:t>
          </a:r>
        </a:p>
      </dsp:txBody>
      <dsp:txXfrm>
        <a:off x="0" y="1758939"/>
        <a:ext cx="6133084" cy="439614"/>
      </dsp:txXfrm>
    </dsp:sp>
    <dsp:sp modelId="{0F6A2276-EA9F-429D-B166-3D5A9FF38367}">
      <dsp:nvSpPr>
        <dsp:cNvPr id="0" name=""/>
        <dsp:cNvSpPr/>
      </dsp:nvSpPr>
      <dsp:spPr>
        <a:xfrm>
          <a:off x="0" y="2198554"/>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3C7A4-3D99-4195-9FE8-7E033B530E0D}">
      <dsp:nvSpPr>
        <dsp:cNvPr id="0" name=""/>
        <dsp:cNvSpPr/>
      </dsp:nvSpPr>
      <dsp:spPr>
        <a:xfrm>
          <a:off x="0" y="2198554"/>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Implementation details</a:t>
          </a:r>
        </a:p>
      </dsp:txBody>
      <dsp:txXfrm>
        <a:off x="0" y="2198554"/>
        <a:ext cx="6133084" cy="439614"/>
      </dsp:txXfrm>
    </dsp:sp>
    <dsp:sp modelId="{FBB91350-525E-4F54-87E2-78E3CBC0998E}">
      <dsp:nvSpPr>
        <dsp:cNvPr id="0" name=""/>
        <dsp:cNvSpPr/>
      </dsp:nvSpPr>
      <dsp:spPr>
        <a:xfrm>
          <a:off x="0" y="2638168"/>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FA7DF-65A3-4AA2-98AA-F87D10310769}">
      <dsp:nvSpPr>
        <dsp:cNvPr id="0" name=""/>
        <dsp:cNvSpPr/>
      </dsp:nvSpPr>
      <dsp:spPr>
        <a:xfrm>
          <a:off x="0" y="2638168"/>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Work Up to</a:t>
          </a:r>
        </a:p>
      </dsp:txBody>
      <dsp:txXfrm>
        <a:off x="0" y="2638168"/>
        <a:ext cx="6133084" cy="439614"/>
      </dsp:txXfrm>
    </dsp:sp>
    <dsp:sp modelId="{564AD4F9-7E32-4CFC-8194-A13F0E3FA493}">
      <dsp:nvSpPr>
        <dsp:cNvPr id="0" name=""/>
        <dsp:cNvSpPr/>
      </dsp:nvSpPr>
      <dsp:spPr>
        <a:xfrm>
          <a:off x="0" y="3077782"/>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B3710-850F-4A90-8D78-7590186DEB18}">
      <dsp:nvSpPr>
        <dsp:cNvPr id="0" name=""/>
        <dsp:cNvSpPr/>
      </dsp:nvSpPr>
      <dsp:spPr>
        <a:xfrm>
          <a:off x="0" y="3077782"/>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Conclusion</a:t>
          </a:r>
        </a:p>
      </dsp:txBody>
      <dsp:txXfrm>
        <a:off x="0" y="3077782"/>
        <a:ext cx="6133084" cy="439614"/>
      </dsp:txXfrm>
    </dsp:sp>
    <dsp:sp modelId="{87669E51-2E27-4A73-8B0C-9A0F801C5065}">
      <dsp:nvSpPr>
        <dsp:cNvPr id="0" name=""/>
        <dsp:cNvSpPr/>
      </dsp:nvSpPr>
      <dsp:spPr>
        <a:xfrm>
          <a:off x="0" y="3517396"/>
          <a:ext cx="613308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36968B-1337-4881-A259-5E2516F0CBDC}">
      <dsp:nvSpPr>
        <dsp:cNvPr id="0" name=""/>
        <dsp:cNvSpPr/>
      </dsp:nvSpPr>
      <dsp:spPr>
        <a:xfrm>
          <a:off x="0" y="3517396"/>
          <a:ext cx="6133084" cy="43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References</a:t>
          </a:r>
        </a:p>
      </dsp:txBody>
      <dsp:txXfrm>
        <a:off x="0" y="3517396"/>
        <a:ext cx="6133084" cy="439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1D06F-7759-40BD-A55D-17539DE465AC}">
      <dsp:nvSpPr>
        <dsp:cNvPr id="0" name=""/>
        <dsp:cNvSpPr/>
      </dsp:nvSpPr>
      <dsp:spPr>
        <a:xfrm>
          <a:off x="1316" y="682945"/>
          <a:ext cx="2806957" cy="3815708"/>
        </a:xfrm>
        <a:prstGeom prst="roundRect">
          <a:avLst>
            <a:gd name="adj" fmla="val 10000"/>
          </a:avLst>
        </a:prstGeom>
        <a:no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"Social-Synergy" is leading the charge in transforming digital marketing by bringing together brands and micro-influencers. In today's digital age, where authenticity holds significant sway over consumer choices, our platform offers a fresh approach to fostering connections and maximizing impact. Through thorough analysis of social media data, we empower brands to find and partner with micro-influencers best suited to their needs, spanning various industries. </a:t>
          </a:r>
        </a:p>
      </dsp:txBody>
      <dsp:txXfrm>
        <a:off x="83529" y="765158"/>
        <a:ext cx="2642531" cy="3651282"/>
      </dsp:txXfrm>
    </dsp:sp>
    <dsp:sp modelId="{94BBFE75-4BAA-4B84-9E12-94F07F2212DC}">
      <dsp:nvSpPr>
        <dsp:cNvPr id="0" name=""/>
        <dsp:cNvSpPr/>
      </dsp:nvSpPr>
      <dsp:spPr>
        <a:xfrm>
          <a:off x="3088969" y="2242737"/>
          <a:ext cx="595075" cy="6961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88969" y="2381962"/>
        <a:ext cx="416553" cy="417675"/>
      </dsp:txXfrm>
    </dsp:sp>
    <dsp:sp modelId="{40F8AD82-6119-4A21-BAC9-3521F4F789D9}">
      <dsp:nvSpPr>
        <dsp:cNvPr id="0" name=""/>
        <dsp:cNvSpPr/>
      </dsp:nvSpPr>
      <dsp:spPr>
        <a:xfrm>
          <a:off x="3931057" y="682945"/>
          <a:ext cx="2806957" cy="3815708"/>
        </a:xfrm>
        <a:prstGeom prst="roundRect">
          <a:avLst>
            <a:gd name="adj" fmla="val 10000"/>
          </a:avLst>
        </a:prstGeom>
        <a:no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Our goal is simple: to boost brands' online presence by forming strategic partnerships that resonate with their target audiences, resulting in increased engagement and measurable outcomes. Whether you're a startup or an established business, "Social-Synergy" offers a pathway to harnessing the potential of influencer marketing, revolutionizing how you connect, engage, and thrive in the digital realm.</a:t>
          </a:r>
        </a:p>
      </dsp:txBody>
      <dsp:txXfrm>
        <a:off x="4013270" y="765158"/>
        <a:ext cx="2642531" cy="3651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0D59F-2D74-4608-8D01-6E31A8CCAEC1}">
      <dsp:nvSpPr>
        <dsp:cNvPr id="0" name=""/>
        <dsp:cNvSpPr/>
      </dsp:nvSpPr>
      <dsp:spPr>
        <a:xfrm>
          <a:off x="160384" y="1107983"/>
          <a:ext cx="915888" cy="915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164919-B317-4B2A-B1A7-4A2BEFEEAA7C}">
      <dsp:nvSpPr>
        <dsp:cNvPr id="0" name=""/>
        <dsp:cNvSpPr/>
      </dsp:nvSpPr>
      <dsp:spPr>
        <a:xfrm>
          <a:off x="352721" y="1300319"/>
          <a:ext cx="531215" cy="531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73DD23-F72D-4C57-9515-7ADC02D65CA6}">
      <dsp:nvSpPr>
        <dsp:cNvPr id="0" name=""/>
        <dsp:cNvSpPr/>
      </dsp:nvSpPr>
      <dsp:spPr>
        <a:xfrm>
          <a:off x="1272535" y="1107983"/>
          <a:ext cx="2158880" cy="9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t>Finding the right micro-influencers for a campaign is difficult due to the large number available and differences in engagement levels.</a:t>
          </a:r>
          <a:endParaRPr lang="en-US" sz="1200" kern="1200" dirty="0"/>
        </a:p>
      </dsp:txBody>
      <dsp:txXfrm>
        <a:off x="1272535" y="1107983"/>
        <a:ext cx="2158880" cy="915888"/>
      </dsp:txXfrm>
    </dsp:sp>
    <dsp:sp modelId="{2257AD7F-A1CA-49AB-AA9B-E02958AC7527}">
      <dsp:nvSpPr>
        <dsp:cNvPr id="0" name=""/>
        <dsp:cNvSpPr/>
      </dsp:nvSpPr>
      <dsp:spPr>
        <a:xfrm>
          <a:off x="3807584" y="1107983"/>
          <a:ext cx="915888" cy="915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44D03-38CA-47B6-BC3D-C4CD84110B23}">
      <dsp:nvSpPr>
        <dsp:cNvPr id="0" name=""/>
        <dsp:cNvSpPr/>
      </dsp:nvSpPr>
      <dsp:spPr>
        <a:xfrm>
          <a:off x="3999920" y="1300319"/>
          <a:ext cx="531215" cy="531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CE964-7C68-4127-A409-15512CFDA20A}">
      <dsp:nvSpPr>
        <dsp:cNvPr id="0" name=""/>
        <dsp:cNvSpPr/>
      </dsp:nvSpPr>
      <dsp:spPr>
        <a:xfrm>
          <a:off x="4919734" y="1107983"/>
          <a:ext cx="2158880" cy="9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t>Measuring the success of micro-influencer campaigns is challenging as traditional metrics may not capture their full impact.</a:t>
          </a:r>
          <a:endParaRPr lang="en-US" sz="1200" kern="1200" dirty="0"/>
        </a:p>
      </dsp:txBody>
      <dsp:txXfrm>
        <a:off x="4919734" y="1107983"/>
        <a:ext cx="2158880" cy="915888"/>
      </dsp:txXfrm>
    </dsp:sp>
    <dsp:sp modelId="{BE112A6E-0919-42BB-A075-346152585AA6}">
      <dsp:nvSpPr>
        <dsp:cNvPr id="0" name=""/>
        <dsp:cNvSpPr/>
      </dsp:nvSpPr>
      <dsp:spPr>
        <a:xfrm>
          <a:off x="160384" y="2852927"/>
          <a:ext cx="915888" cy="915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497C3-2F58-4437-BDE1-26E959EAE66D}">
      <dsp:nvSpPr>
        <dsp:cNvPr id="0" name=""/>
        <dsp:cNvSpPr/>
      </dsp:nvSpPr>
      <dsp:spPr>
        <a:xfrm>
          <a:off x="352721" y="3045264"/>
          <a:ext cx="531215" cy="531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A961F6-50D5-4CA8-83FB-B51F4DC98C5A}">
      <dsp:nvSpPr>
        <dsp:cNvPr id="0" name=""/>
        <dsp:cNvSpPr/>
      </dsp:nvSpPr>
      <dsp:spPr>
        <a:xfrm>
          <a:off x="1272535" y="2852927"/>
          <a:ext cx="2158880" cy="9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t>Ensuring authenticity and transparency in influencer-brand collaborations can be tough amidst concerns over influencer credibility.</a:t>
          </a:r>
          <a:endParaRPr lang="en-US" sz="1200" kern="1200" dirty="0"/>
        </a:p>
      </dsp:txBody>
      <dsp:txXfrm>
        <a:off x="1272535" y="2852927"/>
        <a:ext cx="2158880" cy="915888"/>
      </dsp:txXfrm>
    </dsp:sp>
    <dsp:sp modelId="{B569A4A0-8E3B-4BA0-B11C-056B2AF52B50}">
      <dsp:nvSpPr>
        <dsp:cNvPr id="0" name=""/>
        <dsp:cNvSpPr/>
      </dsp:nvSpPr>
      <dsp:spPr>
        <a:xfrm>
          <a:off x="3807584" y="2852927"/>
          <a:ext cx="915888" cy="915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814E1D-B3E3-4F35-8C8D-CCFC075FA0CA}">
      <dsp:nvSpPr>
        <dsp:cNvPr id="0" name=""/>
        <dsp:cNvSpPr/>
      </dsp:nvSpPr>
      <dsp:spPr>
        <a:xfrm>
          <a:off x="3999920" y="3045264"/>
          <a:ext cx="531215" cy="5312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CA27CA-EFB9-4532-B026-383EAA18D434}">
      <dsp:nvSpPr>
        <dsp:cNvPr id="0" name=""/>
        <dsp:cNvSpPr/>
      </dsp:nvSpPr>
      <dsp:spPr>
        <a:xfrm>
          <a:off x="4919734" y="2852927"/>
          <a:ext cx="2158880" cy="9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t>Managing relationships with numerous micro-influencers while maintaining consistent messaging and brand alignment requires significant effort.</a:t>
          </a:r>
          <a:endParaRPr lang="en-US" sz="1200" kern="1200" dirty="0"/>
        </a:p>
      </dsp:txBody>
      <dsp:txXfrm>
        <a:off x="4919734" y="2852927"/>
        <a:ext cx="2158880" cy="9158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321FA-A48A-45ED-A11B-EB84A929F891}">
      <dsp:nvSpPr>
        <dsp:cNvPr id="0" name=""/>
        <dsp:cNvSpPr/>
      </dsp:nvSpPr>
      <dsp:spPr>
        <a:xfrm>
          <a:off x="0" y="0"/>
          <a:ext cx="61721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4FB08-E2AB-4AD8-B857-2117094DE822}">
      <dsp:nvSpPr>
        <dsp:cNvPr id="0" name=""/>
        <dsp:cNvSpPr/>
      </dsp:nvSpPr>
      <dsp:spPr>
        <a:xfrm>
          <a:off x="0" y="0"/>
          <a:ext cx="6172199" cy="120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The framework used for developing Social Synergy includes several key libraries and tools:</a:t>
          </a:r>
          <a:endParaRPr lang="en-US" sz="1800" kern="1200" dirty="0"/>
        </a:p>
      </dsp:txBody>
      <dsp:txXfrm>
        <a:off x="0" y="0"/>
        <a:ext cx="6172199" cy="1200328"/>
      </dsp:txXfrm>
    </dsp:sp>
    <dsp:sp modelId="{7746346E-5BB8-42FC-AF2A-285EE2E3CFA4}">
      <dsp:nvSpPr>
        <dsp:cNvPr id="0" name=""/>
        <dsp:cNvSpPr/>
      </dsp:nvSpPr>
      <dsp:spPr>
        <a:xfrm>
          <a:off x="0" y="1200328"/>
          <a:ext cx="61721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CD76B-96EF-4820-A30D-9E8057827F13}">
      <dsp:nvSpPr>
        <dsp:cNvPr id="0" name=""/>
        <dsp:cNvSpPr/>
      </dsp:nvSpPr>
      <dsp:spPr>
        <a:xfrm>
          <a:off x="0" y="1200328"/>
          <a:ext cx="6172199" cy="120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Pandas: </a:t>
          </a:r>
          <a:r>
            <a:rPr lang="en-US" sz="1800" b="0" i="0" kern="1200" dirty="0"/>
            <a:t>Utilized for data manipulation and analysis, enabling efficient handling of structured data and performing various data operations.</a:t>
          </a:r>
          <a:endParaRPr lang="en-US" sz="1800" kern="1200" dirty="0"/>
        </a:p>
      </dsp:txBody>
      <dsp:txXfrm>
        <a:off x="0" y="1200328"/>
        <a:ext cx="6172199" cy="1200328"/>
      </dsp:txXfrm>
    </dsp:sp>
    <dsp:sp modelId="{CEEEED43-E123-4C23-B615-45C0EF150B4D}">
      <dsp:nvSpPr>
        <dsp:cNvPr id="0" name=""/>
        <dsp:cNvSpPr/>
      </dsp:nvSpPr>
      <dsp:spPr>
        <a:xfrm>
          <a:off x="0" y="2400657"/>
          <a:ext cx="61721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1DDD0D-871A-4ECF-B6CF-B6AB8CE23959}">
      <dsp:nvSpPr>
        <dsp:cNvPr id="0" name=""/>
        <dsp:cNvSpPr/>
      </dsp:nvSpPr>
      <dsp:spPr>
        <a:xfrm>
          <a:off x="0" y="2400657"/>
          <a:ext cx="6172199" cy="120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NumPy: </a:t>
          </a:r>
          <a:r>
            <a:rPr lang="en-US" sz="1800" b="0" i="0" kern="1200" dirty="0"/>
            <a:t>Employed for numerical computing and array operations, providing essential functionalities for mathematical operations and array manipulations.</a:t>
          </a:r>
          <a:endParaRPr lang="en-US" sz="1800" kern="1200" dirty="0"/>
        </a:p>
      </dsp:txBody>
      <dsp:txXfrm>
        <a:off x="0" y="2400657"/>
        <a:ext cx="6172199" cy="1200328"/>
      </dsp:txXfrm>
    </dsp:sp>
    <dsp:sp modelId="{B4F29E8A-8E9B-4113-A0C6-6254C6EE3B70}">
      <dsp:nvSpPr>
        <dsp:cNvPr id="0" name=""/>
        <dsp:cNvSpPr/>
      </dsp:nvSpPr>
      <dsp:spPr>
        <a:xfrm>
          <a:off x="0" y="3600985"/>
          <a:ext cx="61721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5F5636-5F74-42D9-AA24-614AF54167DD}">
      <dsp:nvSpPr>
        <dsp:cNvPr id="0" name=""/>
        <dsp:cNvSpPr/>
      </dsp:nvSpPr>
      <dsp:spPr>
        <a:xfrm>
          <a:off x="0" y="3600985"/>
          <a:ext cx="6172199" cy="120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Matplotlib and Seaborn: </a:t>
          </a:r>
          <a:r>
            <a:rPr lang="en-US" sz="1800" b="0" i="0" kern="1200" dirty="0"/>
            <a:t>Both libraries are used for data visualization and plotting, allowing the creation of insightful visual representations of data to facilitate analysis and interpretation.</a:t>
          </a:r>
          <a:endParaRPr lang="en-US" sz="1800" kern="1200" dirty="0"/>
        </a:p>
      </dsp:txBody>
      <dsp:txXfrm>
        <a:off x="0" y="3600985"/>
        <a:ext cx="6172199" cy="1200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321FA-A48A-45ED-A11B-EB84A929F891}">
      <dsp:nvSpPr>
        <dsp:cNvPr id="0" name=""/>
        <dsp:cNvSpPr/>
      </dsp:nvSpPr>
      <dsp:spPr>
        <a:xfrm>
          <a:off x="0" y="0"/>
          <a:ext cx="6629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4FB08-E2AB-4AD8-B857-2117094DE822}">
      <dsp:nvSpPr>
        <dsp:cNvPr id="0" name=""/>
        <dsp:cNvSpPr/>
      </dsp:nvSpPr>
      <dsp:spPr>
        <a:xfrm>
          <a:off x="0" y="0"/>
          <a:ext cx="6629400" cy="127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framework used for developing Social Synergy includes several key libraries and tools:</a:t>
          </a:r>
          <a:endParaRPr lang="en-US" sz="1700" kern="1200" dirty="0"/>
        </a:p>
      </dsp:txBody>
      <dsp:txXfrm>
        <a:off x="0" y="0"/>
        <a:ext cx="6629400" cy="1276528"/>
      </dsp:txXfrm>
    </dsp:sp>
    <dsp:sp modelId="{7746346E-5BB8-42FC-AF2A-285EE2E3CFA4}">
      <dsp:nvSpPr>
        <dsp:cNvPr id="0" name=""/>
        <dsp:cNvSpPr/>
      </dsp:nvSpPr>
      <dsp:spPr>
        <a:xfrm>
          <a:off x="0" y="1276528"/>
          <a:ext cx="6629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CD76B-96EF-4820-A30D-9E8057827F13}">
      <dsp:nvSpPr>
        <dsp:cNvPr id="0" name=""/>
        <dsp:cNvSpPr/>
      </dsp:nvSpPr>
      <dsp:spPr>
        <a:xfrm>
          <a:off x="0" y="1276528"/>
          <a:ext cx="6629400" cy="127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dirty="0">
              <a:solidFill>
                <a:srgbClr val="ECECEC"/>
              </a:solidFill>
              <a:effectLst/>
              <a:latin typeface="+mn-lt"/>
            </a:rPr>
            <a:t>Scikit-learn: </a:t>
          </a:r>
          <a:r>
            <a:rPr lang="en-US" sz="1700" b="0" i="0" kern="1200" dirty="0">
              <a:solidFill>
                <a:srgbClr val="ECECEC"/>
              </a:solidFill>
              <a:effectLst/>
              <a:latin typeface="+mn-lt"/>
            </a:rPr>
            <a:t>Utilized for implementing machine learning algorithms and predictive modeling, enabling the development of sophisticated models for data analysis and prediction tasks.</a:t>
          </a:r>
          <a:endParaRPr lang="en-US" sz="1700" kern="1200" dirty="0">
            <a:latin typeface="+mn-lt"/>
          </a:endParaRPr>
        </a:p>
      </dsp:txBody>
      <dsp:txXfrm>
        <a:off x="0" y="1276528"/>
        <a:ext cx="6629400" cy="1276528"/>
      </dsp:txXfrm>
    </dsp:sp>
    <dsp:sp modelId="{CEEEED43-E123-4C23-B615-45C0EF150B4D}">
      <dsp:nvSpPr>
        <dsp:cNvPr id="0" name=""/>
        <dsp:cNvSpPr/>
      </dsp:nvSpPr>
      <dsp:spPr>
        <a:xfrm>
          <a:off x="0" y="2553057"/>
          <a:ext cx="6629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1DDD0D-871A-4ECF-B6CF-B6AB8CE23959}">
      <dsp:nvSpPr>
        <dsp:cNvPr id="0" name=""/>
        <dsp:cNvSpPr/>
      </dsp:nvSpPr>
      <dsp:spPr>
        <a:xfrm>
          <a:off x="0" y="2553057"/>
          <a:ext cx="6629400" cy="127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dirty="0" err="1">
              <a:solidFill>
                <a:srgbClr val="ECECEC"/>
              </a:solidFill>
              <a:effectLst/>
              <a:latin typeface="+mn-lt"/>
            </a:rPr>
            <a:t>Plotly</a:t>
          </a:r>
          <a:r>
            <a:rPr lang="en-US" sz="1700" b="1" i="0" kern="1200" dirty="0">
              <a:solidFill>
                <a:srgbClr val="ECECEC"/>
              </a:solidFill>
              <a:effectLst/>
              <a:latin typeface="+mn-lt"/>
            </a:rPr>
            <a:t>: </a:t>
          </a:r>
          <a:r>
            <a:rPr lang="en-US" sz="1700" b="0" i="0" kern="1200" dirty="0">
              <a:solidFill>
                <a:srgbClr val="ECECEC"/>
              </a:solidFill>
              <a:effectLst/>
              <a:latin typeface="+mn-lt"/>
            </a:rPr>
            <a:t>Another data visualization library employed for creating interactive and dynamic visualizations, enhancing the presentation and exploration of data insights.</a:t>
          </a:r>
          <a:endParaRPr lang="en-US" sz="1700" kern="1200" dirty="0">
            <a:latin typeface="+mn-lt"/>
          </a:endParaRPr>
        </a:p>
      </dsp:txBody>
      <dsp:txXfrm>
        <a:off x="0" y="2553057"/>
        <a:ext cx="6629400" cy="1276528"/>
      </dsp:txXfrm>
    </dsp:sp>
    <dsp:sp modelId="{B4F29E8A-8E9B-4113-A0C6-6254C6EE3B70}">
      <dsp:nvSpPr>
        <dsp:cNvPr id="0" name=""/>
        <dsp:cNvSpPr/>
      </dsp:nvSpPr>
      <dsp:spPr>
        <a:xfrm>
          <a:off x="0" y="3829585"/>
          <a:ext cx="6629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5F5636-5F74-42D9-AA24-614AF54167DD}">
      <dsp:nvSpPr>
        <dsp:cNvPr id="0" name=""/>
        <dsp:cNvSpPr/>
      </dsp:nvSpPr>
      <dsp:spPr>
        <a:xfrm>
          <a:off x="0" y="3829585"/>
          <a:ext cx="6629400" cy="127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dirty="0" err="1">
              <a:solidFill>
                <a:srgbClr val="ECECEC"/>
              </a:solidFill>
              <a:effectLst/>
              <a:latin typeface="+mn-lt"/>
            </a:rPr>
            <a:t>Jupyter</a:t>
          </a:r>
          <a:r>
            <a:rPr lang="en-US" sz="1700" b="1" i="0" kern="1200" dirty="0">
              <a:solidFill>
                <a:srgbClr val="ECECEC"/>
              </a:solidFill>
              <a:effectLst/>
              <a:latin typeface="+mn-lt"/>
            </a:rPr>
            <a:t> Notebook: </a:t>
          </a:r>
          <a:r>
            <a:rPr lang="en-US" sz="1700" b="0" i="0" kern="1200" dirty="0">
              <a:solidFill>
                <a:srgbClr val="ECECEC"/>
              </a:solidFill>
              <a:effectLst/>
              <a:latin typeface="+mn-lt"/>
            </a:rPr>
            <a:t>Used as an interactive development environment for executing Python code, documenting analysis processes, and visualizing results in an interactive manner. </a:t>
          </a:r>
          <a:r>
            <a:rPr lang="en-US" sz="1700" b="0" i="0" kern="1200" dirty="0" err="1">
              <a:solidFill>
                <a:srgbClr val="ECECEC"/>
              </a:solidFill>
              <a:effectLst/>
              <a:latin typeface="+mn-lt"/>
            </a:rPr>
            <a:t>Jupyter</a:t>
          </a:r>
          <a:r>
            <a:rPr lang="en-US" sz="1700" b="0" i="0" kern="1200" dirty="0">
              <a:solidFill>
                <a:srgbClr val="ECECEC"/>
              </a:solidFill>
              <a:effectLst/>
              <a:latin typeface="+mn-lt"/>
            </a:rPr>
            <a:t> Notebook facilitates seamless collaboration and reproducibility of analysis workflows.</a:t>
          </a:r>
          <a:endParaRPr lang="en-US" sz="1700" kern="1200" dirty="0">
            <a:latin typeface="+mn-lt"/>
          </a:endParaRPr>
        </a:p>
      </dsp:txBody>
      <dsp:txXfrm>
        <a:off x="0" y="3829585"/>
        <a:ext cx="6629400" cy="12765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812F5-2E60-4048-8CCD-DEE0E824ED0F}">
      <dsp:nvSpPr>
        <dsp:cNvPr id="0" name=""/>
        <dsp:cNvSpPr/>
      </dsp:nvSpPr>
      <dsp:spPr>
        <a:xfrm>
          <a:off x="0" y="613"/>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19E251-E8F9-4CE3-B882-2687397DA955}">
      <dsp:nvSpPr>
        <dsp:cNvPr id="0" name=""/>
        <dsp:cNvSpPr/>
      </dsp:nvSpPr>
      <dsp:spPr>
        <a:xfrm>
          <a:off x="0" y="613"/>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Data Collection: Completed</a:t>
          </a:r>
          <a:endParaRPr lang="en-US" sz="2300" kern="1200"/>
        </a:p>
      </dsp:txBody>
      <dsp:txXfrm>
        <a:off x="0" y="613"/>
        <a:ext cx="7162799" cy="502777"/>
      </dsp:txXfrm>
    </dsp:sp>
    <dsp:sp modelId="{3F2B3CC9-DCED-4718-892F-2F923F739E7B}">
      <dsp:nvSpPr>
        <dsp:cNvPr id="0" name=""/>
        <dsp:cNvSpPr/>
      </dsp:nvSpPr>
      <dsp:spPr>
        <a:xfrm>
          <a:off x="0" y="503391"/>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4C7F2F-C649-4133-82F9-16AB5EC95729}">
      <dsp:nvSpPr>
        <dsp:cNvPr id="0" name=""/>
        <dsp:cNvSpPr/>
      </dsp:nvSpPr>
      <dsp:spPr>
        <a:xfrm>
          <a:off x="0" y="503391"/>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Data Preprocessing: Completed</a:t>
          </a:r>
          <a:endParaRPr lang="en-US" sz="2300" kern="1200"/>
        </a:p>
      </dsp:txBody>
      <dsp:txXfrm>
        <a:off x="0" y="503391"/>
        <a:ext cx="7162799" cy="502777"/>
      </dsp:txXfrm>
    </dsp:sp>
    <dsp:sp modelId="{7EF3FE50-DE61-4A2E-8CF1-5025877B948F}">
      <dsp:nvSpPr>
        <dsp:cNvPr id="0" name=""/>
        <dsp:cNvSpPr/>
      </dsp:nvSpPr>
      <dsp:spPr>
        <a:xfrm>
          <a:off x="0" y="1006169"/>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6AF55-C7B2-4E03-88ED-B663597AFEFA}">
      <dsp:nvSpPr>
        <dsp:cNvPr id="0" name=""/>
        <dsp:cNvSpPr/>
      </dsp:nvSpPr>
      <dsp:spPr>
        <a:xfrm>
          <a:off x="0" y="1006169"/>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Exploratory Data Analysis (EDA): Completed</a:t>
          </a:r>
          <a:endParaRPr lang="en-US" sz="2300" kern="1200"/>
        </a:p>
      </dsp:txBody>
      <dsp:txXfrm>
        <a:off x="0" y="1006169"/>
        <a:ext cx="7162799" cy="502777"/>
      </dsp:txXfrm>
    </dsp:sp>
    <dsp:sp modelId="{C84B5466-5BAE-433B-941F-837DE826D7D9}">
      <dsp:nvSpPr>
        <dsp:cNvPr id="0" name=""/>
        <dsp:cNvSpPr/>
      </dsp:nvSpPr>
      <dsp:spPr>
        <a:xfrm>
          <a:off x="0" y="1508947"/>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CD25C-88BC-4650-BB91-83B41511D444}">
      <dsp:nvSpPr>
        <dsp:cNvPr id="0" name=""/>
        <dsp:cNvSpPr/>
      </dsp:nvSpPr>
      <dsp:spPr>
        <a:xfrm>
          <a:off x="0" y="1508947"/>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Feature Engineering: In Progress</a:t>
          </a:r>
          <a:endParaRPr lang="en-US" sz="2300" kern="1200"/>
        </a:p>
      </dsp:txBody>
      <dsp:txXfrm>
        <a:off x="0" y="1508947"/>
        <a:ext cx="7162799" cy="502777"/>
      </dsp:txXfrm>
    </dsp:sp>
    <dsp:sp modelId="{5B0BE8BD-A1F6-4746-85EF-F42FAABCD8BA}">
      <dsp:nvSpPr>
        <dsp:cNvPr id="0" name=""/>
        <dsp:cNvSpPr/>
      </dsp:nvSpPr>
      <dsp:spPr>
        <a:xfrm>
          <a:off x="0" y="2011724"/>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7C003B-8641-4316-A2B4-B96171F44E46}">
      <dsp:nvSpPr>
        <dsp:cNvPr id="0" name=""/>
        <dsp:cNvSpPr/>
      </dsp:nvSpPr>
      <dsp:spPr>
        <a:xfrm>
          <a:off x="0" y="2011724"/>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Model Development: In Progress</a:t>
          </a:r>
          <a:endParaRPr lang="en-US" sz="2300" kern="1200"/>
        </a:p>
      </dsp:txBody>
      <dsp:txXfrm>
        <a:off x="0" y="2011724"/>
        <a:ext cx="7162799" cy="502777"/>
      </dsp:txXfrm>
    </dsp:sp>
    <dsp:sp modelId="{1A469B76-6313-442C-BBE9-6CAD1F067B6A}">
      <dsp:nvSpPr>
        <dsp:cNvPr id="0" name=""/>
        <dsp:cNvSpPr/>
      </dsp:nvSpPr>
      <dsp:spPr>
        <a:xfrm>
          <a:off x="0" y="2514502"/>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5AC1CC-A6FB-4BD0-872F-877EE7CF1639}">
      <dsp:nvSpPr>
        <dsp:cNvPr id="0" name=""/>
        <dsp:cNvSpPr/>
      </dsp:nvSpPr>
      <dsp:spPr>
        <a:xfrm>
          <a:off x="0" y="2514502"/>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dirty="0"/>
            <a:t>Model Training and Evaluation: Pending</a:t>
          </a:r>
          <a:endParaRPr lang="en-US" sz="2300" kern="1200" dirty="0"/>
        </a:p>
      </dsp:txBody>
      <dsp:txXfrm>
        <a:off x="0" y="2514502"/>
        <a:ext cx="7162799" cy="502777"/>
      </dsp:txXfrm>
    </dsp:sp>
    <dsp:sp modelId="{C848F29E-0F00-493B-8398-672F07459EE7}">
      <dsp:nvSpPr>
        <dsp:cNvPr id="0" name=""/>
        <dsp:cNvSpPr/>
      </dsp:nvSpPr>
      <dsp:spPr>
        <a:xfrm>
          <a:off x="0" y="3017280"/>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8BAFD-B117-4E85-90C1-9D7D3A2D9EFD}">
      <dsp:nvSpPr>
        <dsp:cNvPr id="0" name=""/>
        <dsp:cNvSpPr/>
      </dsp:nvSpPr>
      <dsp:spPr>
        <a:xfrm>
          <a:off x="0" y="3017280"/>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Results Analysis: Pending</a:t>
          </a:r>
          <a:endParaRPr lang="en-US" sz="2300" kern="1200"/>
        </a:p>
      </dsp:txBody>
      <dsp:txXfrm>
        <a:off x="0" y="3017280"/>
        <a:ext cx="7162799" cy="502777"/>
      </dsp:txXfrm>
    </dsp:sp>
    <dsp:sp modelId="{B9E58D24-E1E6-4944-A517-EC5D48ADFFB3}">
      <dsp:nvSpPr>
        <dsp:cNvPr id="0" name=""/>
        <dsp:cNvSpPr/>
      </dsp:nvSpPr>
      <dsp:spPr>
        <a:xfrm>
          <a:off x="0" y="3520057"/>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76D98-473A-434F-9572-54F367444011}">
      <dsp:nvSpPr>
        <dsp:cNvPr id="0" name=""/>
        <dsp:cNvSpPr/>
      </dsp:nvSpPr>
      <dsp:spPr>
        <a:xfrm>
          <a:off x="0" y="3520057"/>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Report Writing: Not Started</a:t>
          </a:r>
          <a:endParaRPr lang="en-US" sz="2300" kern="1200"/>
        </a:p>
      </dsp:txBody>
      <dsp:txXfrm>
        <a:off x="0" y="3520057"/>
        <a:ext cx="7162799" cy="502777"/>
      </dsp:txXfrm>
    </dsp:sp>
    <dsp:sp modelId="{A9C500A2-0B4F-4A5C-A50D-F7C72DCAC825}">
      <dsp:nvSpPr>
        <dsp:cNvPr id="0" name=""/>
        <dsp:cNvSpPr/>
      </dsp:nvSpPr>
      <dsp:spPr>
        <a:xfrm>
          <a:off x="0" y="4022835"/>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5F4A45-2994-40AA-8E9F-90D2E6C98228}">
      <dsp:nvSpPr>
        <dsp:cNvPr id="0" name=""/>
        <dsp:cNvSpPr/>
      </dsp:nvSpPr>
      <dsp:spPr>
        <a:xfrm>
          <a:off x="0" y="4022835"/>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Presentation Preparation: In Progress</a:t>
          </a:r>
          <a:endParaRPr lang="en-US" sz="2300" kern="1200"/>
        </a:p>
      </dsp:txBody>
      <dsp:txXfrm>
        <a:off x="0" y="4022835"/>
        <a:ext cx="7162799" cy="502777"/>
      </dsp:txXfrm>
    </dsp:sp>
    <dsp:sp modelId="{78DE7678-4090-4B30-B265-387A57AF7958}">
      <dsp:nvSpPr>
        <dsp:cNvPr id="0" name=""/>
        <dsp:cNvSpPr/>
      </dsp:nvSpPr>
      <dsp:spPr>
        <a:xfrm>
          <a:off x="0" y="4525613"/>
          <a:ext cx="71627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C5A45E-E3BB-4B23-920D-44FDAA0EC573}">
      <dsp:nvSpPr>
        <dsp:cNvPr id="0" name=""/>
        <dsp:cNvSpPr/>
      </dsp:nvSpPr>
      <dsp:spPr>
        <a:xfrm>
          <a:off x="0" y="4525613"/>
          <a:ext cx="7162799" cy="50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UI development: </a:t>
          </a:r>
          <a:r>
            <a:rPr lang="en-US" sz="2300" b="0" i="0" kern="1200"/>
            <a:t>In Progress</a:t>
          </a:r>
          <a:endParaRPr lang="en-US" sz="2300" kern="1200"/>
        </a:p>
      </dsp:txBody>
      <dsp:txXfrm>
        <a:off x="0" y="4525613"/>
        <a:ext cx="7162799" cy="5027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9460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5132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4402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04530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780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5665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39195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79264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8248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2340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5724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22627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1306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8240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6118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3/14/2024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6480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90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t>3/14/2024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623437341"/>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17/06/relationships/model3d" Target="../media/model3d1.glb"/><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7.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diagramLayout" Target="../diagrams/layout6.xml"/><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diagramData" Target="../diagrams/data6.xml"/><Relationship Id="rId16"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49.png"/><Relationship Id="rId5" Type="http://schemas.openxmlformats.org/officeDocument/2006/relationships/diagramColors" Target="../diagrams/colors6.xml"/><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diagramQuickStyle" Target="../diagrams/quickStyle6.xml"/><Relationship Id="rId9" Type="http://schemas.openxmlformats.org/officeDocument/2006/relationships/image" Target="../media/image47.png"/><Relationship Id="rId14" Type="http://schemas.openxmlformats.org/officeDocument/2006/relationships/image" Target="../media/image52.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pulse/influencer-marketing-metrics-truly/" TargetMode="External"/><Relationship Id="rId2" Type="http://schemas.openxmlformats.org/officeDocument/2006/relationships/hyperlink" Target="https://www.winsavvy.com/the-power-of-micro-influencers-in-influencer-marketin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sproutsocial.com/insights/microinfluencer-marketing/" TargetMode="External"/><Relationship Id="rId3" Type="http://schemas.openxmlformats.org/officeDocument/2006/relationships/hyperlink" Target="https://dribbble.com/shots/20465341-Influencer-Dashboard" TargetMode="External"/><Relationship Id="rId7" Type="http://schemas.openxmlformats.org/officeDocument/2006/relationships/hyperlink" Target="https://metricswatch.com/influencer-marketing-dashboard" TargetMode="External"/><Relationship Id="rId2" Type="http://schemas.openxmlformats.org/officeDocument/2006/relationships/hyperlink" Target="https://goodcreator.co/instagram-influencers?sourceCTA=Header&amp;sourcePage=index" TargetMode="External"/><Relationship Id="rId1" Type="http://schemas.openxmlformats.org/officeDocument/2006/relationships/slideLayout" Target="../slideLayouts/slideLayout2.xml"/><Relationship Id="rId6" Type="http://schemas.openxmlformats.org/officeDocument/2006/relationships/hyperlink" Target="https://www.bazaarvoice.com/blog/influencer-analytics-definition-benefits-and-tools/" TargetMode="External"/><Relationship Id="rId11" Type="http://schemas.openxmlformats.org/officeDocument/2006/relationships/image" Target="../media/image7.png"/><Relationship Id="rId5" Type="http://schemas.openxmlformats.org/officeDocument/2006/relationships/hyperlink" Target="https://dribbble.com/shots/20522531-Influencer-Dashboard" TargetMode="External"/><Relationship Id="rId10" Type="http://schemas.openxmlformats.org/officeDocument/2006/relationships/image" Target="../media/image12.png"/><Relationship Id="rId4" Type="http://schemas.openxmlformats.org/officeDocument/2006/relationships/hyperlink" Target="https://dashthis.com/integrations/instagram-dashboard/" TargetMode="Externa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3.png"/><Relationship Id="rId7" Type="http://schemas.openxmlformats.org/officeDocument/2006/relationships/diagramLayout" Target="../diagrams/layout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7.png"/><Relationship Id="rId5" Type="http://schemas.openxmlformats.org/officeDocument/2006/relationships/image" Target="../media/image25.png"/><Relationship Id="rId10" Type="http://schemas.microsoft.com/office/2007/relationships/diagramDrawing" Target="../diagrams/drawing4.xml"/><Relationship Id="rId4" Type="http://schemas.openxmlformats.org/officeDocument/2006/relationships/image" Target="../media/image24.png"/><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5.xml"/><Relationship Id="rId7" Type="http://schemas.openxmlformats.org/officeDocument/2006/relationships/image" Target="../media/image2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9.png"/><Relationship Id="rId5" Type="http://schemas.openxmlformats.org/officeDocument/2006/relationships/diagramColors" Target="../diagrams/colors5.xml"/><Relationship Id="rId10" Type="http://schemas.microsoft.com/office/2017/06/relationships/model3d" Target="../media/model3d2.glb"/><Relationship Id="rId4" Type="http://schemas.openxmlformats.org/officeDocument/2006/relationships/diagramQuickStyle" Target="../diagrams/quickStyle5.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54392F-1639-4655-984D-9EC62CB792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AA42ABA0-A57E-4B96-8B71-32BE731BD9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81601940-FE05-4058-8C3C-93ECC6D8B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A24A74BA-E5A0-4961-B27F-09544E4F5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5FCC04C7-E7EE-4E3B-988E-0B9718A3CD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 name="Rectangle 20">
            <a:extLst>
              <a:ext uri="{FF2B5EF4-FFF2-40B4-BE49-F238E27FC236}">
                <a16:creationId xmlns:a16="http://schemas.microsoft.com/office/drawing/2014/main" id="{03964ECA-3652-457C-9FDE-16AED3949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5"/>
          <p:cNvSpPr>
            <a:spLocks noGrp="1"/>
          </p:cNvSpPr>
          <p:nvPr>
            <p:ph type="title"/>
          </p:nvPr>
        </p:nvSpPr>
        <p:spPr>
          <a:xfrm>
            <a:off x="4572282" y="1141407"/>
            <a:ext cx="8073459" cy="1400530"/>
          </a:xfrm>
        </p:spPr>
        <p:txBody>
          <a:bodyPr vert="horz" lIns="91440" tIns="45720" rIns="91440" bIns="45720" rtlCol="0" anchor="t">
            <a:normAutofit/>
          </a:bodyPr>
          <a:lstStyle/>
          <a:p>
            <a:pPr>
              <a:lnSpc>
                <a:spcPct val="90000"/>
              </a:lnSpc>
              <a:spcAft>
                <a:spcPts val="600"/>
              </a:spcAft>
            </a:pPr>
            <a:r>
              <a:rPr lang="en-US" sz="3300" b="1" dirty="0"/>
              <a:t>Social-Synergy</a:t>
            </a:r>
            <a:endParaRPr lang="en-US" sz="3300" dirty="0"/>
          </a:p>
        </p:txBody>
      </p:sp>
      <p:sp>
        <p:nvSpPr>
          <p:cNvPr id="3" name="object 3"/>
          <p:cNvSpPr txBox="1"/>
          <p:nvPr/>
        </p:nvSpPr>
        <p:spPr>
          <a:xfrm>
            <a:off x="1600200" y="4495800"/>
            <a:ext cx="3765084" cy="1913024"/>
          </a:xfrm>
          <a:prstGeom prst="rect">
            <a:avLst/>
          </a:prstGeom>
        </p:spPr>
        <p:txBody>
          <a:bodyPr vert="horz" wrap="square" lIns="0" tIns="10795" rIns="0" bIns="0" rtlCol="0">
            <a:spAutoFit/>
          </a:bodyPr>
          <a:lstStyle/>
          <a:p>
            <a:pPr marL="8890" marR="3556" algn="just" defTabSz="320040">
              <a:lnSpc>
                <a:spcPct val="129900"/>
              </a:lnSpc>
              <a:spcBef>
                <a:spcPts val="60"/>
              </a:spcBef>
            </a:pPr>
            <a:r>
              <a:rPr lang="en-US"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Name:  </a:t>
            </a:r>
            <a:r>
              <a:rPr lang="en-US" sz="2400" kern="1200" dirty="0">
                <a:solidFill>
                  <a:schemeClr val="tx1"/>
                </a:solidFill>
                <a:latin typeface="Tahoma" panose="020B0604030504040204" pitchFamily="34" charset="0"/>
                <a:ea typeface="Tahoma" panose="020B0604030504040204" pitchFamily="34" charset="0"/>
                <a:cs typeface="Tahoma" panose="020B0604030504040204" pitchFamily="34" charset="0"/>
              </a:rPr>
              <a:t>Yash Sonkhiya </a:t>
            </a:r>
          </a:p>
          <a:p>
            <a:pPr marL="8890" marR="3556" algn="just" defTabSz="320040">
              <a:lnSpc>
                <a:spcPct val="129900"/>
              </a:lnSpc>
              <a:spcBef>
                <a:spcPts val="60"/>
              </a:spcBef>
            </a:pPr>
            <a:r>
              <a:rPr lang="en-US" sz="2400" kern="1200" dirty="0">
                <a:solidFill>
                  <a:schemeClr val="tx1"/>
                </a:solidFill>
                <a:latin typeface="Tahoma" panose="020B0604030504040204" pitchFamily="34" charset="0"/>
                <a:ea typeface="Tahoma" panose="020B0604030504040204" pitchFamily="34" charset="0"/>
                <a:cs typeface="Tahoma" panose="020B0604030504040204" pitchFamily="34" charset="0"/>
              </a:rPr>
              <a:t>	         Raj Gosain</a:t>
            </a:r>
          </a:p>
          <a:p>
            <a:pPr marL="8890" marR="3556" algn="just" defTabSz="320040">
              <a:lnSpc>
                <a:spcPct val="129900"/>
              </a:lnSpc>
              <a:spcBef>
                <a:spcPts val="60"/>
              </a:spcBef>
            </a:pPr>
            <a:r>
              <a:rPr lang="en-US"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Roll No.:</a:t>
            </a:r>
            <a:r>
              <a:rPr lang="en-US" sz="2400" kern="1200" dirty="0">
                <a:solidFill>
                  <a:schemeClr val="tx1"/>
                </a:solidFill>
                <a:latin typeface="Tahoma" panose="020B0604030504040204" pitchFamily="34" charset="0"/>
                <a:ea typeface="Tahoma" panose="020B0604030504040204" pitchFamily="34" charset="0"/>
                <a:cs typeface="Tahoma" panose="020B0604030504040204" pitchFamily="34" charset="0"/>
              </a:rPr>
              <a:t> 2001331530187 </a:t>
            </a:r>
          </a:p>
          <a:p>
            <a:pPr marL="8890" marR="3556" algn="just" defTabSz="320040">
              <a:lnSpc>
                <a:spcPct val="129900"/>
              </a:lnSpc>
              <a:spcBef>
                <a:spcPts val="60"/>
              </a:spcBef>
            </a:pPr>
            <a:r>
              <a:rPr lang="en-US" sz="2400" kern="1200" dirty="0">
                <a:solidFill>
                  <a:schemeClr val="tx1"/>
                </a:solidFill>
                <a:latin typeface="Tahoma" panose="020B0604030504040204" pitchFamily="34" charset="0"/>
                <a:ea typeface="Tahoma" panose="020B0604030504040204" pitchFamily="34" charset="0"/>
                <a:cs typeface="Tahoma" panose="020B0604030504040204" pitchFamily="34" charset="0"/>
              </a:rPr>
              <a:t>	           2001331530136</a:t>
            </a:r>
          </a:p>
        </p:txBody>
      </p:sp>
      <p:sp>
        <p:nvSpPr>
          <p:cNvPr id="4" name="object 4"/>
          <p:cNvSpPr txBox="1"/>
          <p:nvPr/>
        </p:nvSpPr>
        <p:spPr>
          <a:xfrm>
            <a:off x="5715000" y="4462272"/>
            <a:ext cx="6088892" cy="1009700"/>
          </a:xfrm>
          <a:prstGeom prst="rect">
            <a:avLst/>
          </a:prstGeom>
        </p:spPr>
        <p:txBody>
          <a:bodyPr vert="horz" wrap="square" lIns="0" tIns="13335" rIns="0" bIns="0" rtlCol="0">
            <a:spAutoFit/>
          </a:bodyPr>
          <a:lstStyle/>
          <a:p>
            <a:pPr marL="8890" marR="3556" indent="775653" algn="ctr" defTabSz="320040">
              <a:lnSpc>
                <a:spcPct val="129800"/>
              </a:lnSpc>
              <a:spcBef>
                <a:spcPts val="74"/>
              </a:spcBef>
            </a:pPr>
            <a:r>
              <a:rPr lang="en-US" sz="2800" kern="1200" spc="-119" dirty="0">
                <a:solidFill>
                  <a:srgbClr val="FFFFFF"/>
                </a:solidFill>
                <a:latin typeface="Tahoma" panose="020B0604030504040204" pitchFamily="34" charset="0"/>
                <a:ea typeface="Tahoma" panose="020B0604030504040204" pitchFamily="34" charset="0"/>
                <a:cs typeface="Tahoma" panose="020B0604030504040204" pitchFamily="34" charset="0"/>
              </a:rPr>
              <a:t>Under the supervision of: </a:t>
            </a:r>
          </a:p>
          <a:p>
            <a:pPr marL="8890" marR="3556" indent="775653" algn="ctr" defTabSz="320040">
              <a:lnSpc>
                <a:spcPct val="129800"/>
              </a:lnSpc>
              <a:spcBef>
                <a:spcPts val="74"/>
              </a:spcBef>
            </a:pPr>
            <a:r>
              <a:rPr lang="en-US" sz="2400" b="1" kern="1200" spc="-119" dirty="0">
                <a:solidFill>
                  <a:srgbClr val="FFFFFF"/>
                </a:solidFill>
                <a:latin typeface="Tahoma" panose="020B0604030504040204" pitchFamily="34" charset="0"/>
                <a:ea typeface="Tahoma" panose="020B0604030504040204" pitchFamily="34" charset="0"/>
                <a:cs typeface="Tahoma" panose="020B0604030504040204" pitchFamily="34" charset="0"/>
              </a:rPr>
              <a:t>Ms. Areeba Atiq</a:t>
            </a:r>
            <a:endParaRPr lang="en-US" sz="3600" b="1"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txBox="1"/>
          <p:nvPr/>
        </p:nvSpPr>
        <p:spPr>
          <a:xfrm>
            <a:off x="10702735" y="660703"/>
            <a:ext cx="155954" cy="317254"/>
          </a:xfrm>
          <a:prstGeom prst="rect">
            <a:avLst/>
          </a:prstGeom>
        </p:spPr>
        <p:txBody>
          <a:bodyPr vert="horz" wrap="square" lIns="0" tIns="12065" rIns="0" bIns="0" rtlCol="0">
            <a:spAutoFit/>
          </a:bodyPr>
          <a:lstStyle/>
          <a:p>
            <a:pPr marL="8890" defTabSz="320040">
              <a:spcBef>
                <a:spcPts val="67"/>
              </a:spcBef>
            </a:pPr>
            <a:r>
              <a:rPr lang="en-US" sz="1960" kern="1200" spc="-165">
                <a:solidFill>
                  <a:srgbClr val="FFFFFF"/>
                </a:solidFill>
                <a:latin typeface="Verdana"/>
                <a:ea typeface="+mn-ea"/>
                <a:cs typeface="+mn-cs"/>
              </a:rPr>
              <a:t>1</a:t>
            </a:r>
            <a:endParaRPr lang="en-US" sz="2800">
              <a:latin typeface="Verdana"/>
              <a:cs typeface="Verdana"/>
            </a:endParaRPr>
          </a:p>
        </p:txBody>
      </p:sp>
      <mc:AlternateContent xmlns:mc="http://schemas.openxmlformats.org/markup-compatibility/2006">
        <mc:Choice xmlns:am3d="http://schemas.microsoft.com/office/drawing/2017/model3d" Requires="am3d">
          <p:graphicFrame>
            <p:nvGraphicFramePr>
              <p:cNvPr id="12" name="3D Model 11" descr="Printed document">
                <a:extLst>
                  <a:ext uri="{FF2B5EF4-FFF2-40B4-BE49-F238E27FC236}">
                    <a16:creationId xmlns:a16="http://schemas.microsoft.com/office/drawing/2014/main" id="{5EFF5EF1-01C8-A899-C3B9-979355C0308C}"/>
                  </a:ext>
                </a:extLst>
              </p:cNvPr>
              <p:cNvGraphicFramePr>
                <a:graphicFrameLocks noChangeAspect="1"/>
              </p:cNvGraphicFramePr>
              <p:nvPr>
                <p:extLst>
                  <p:ext uri="{D42A27DB-BD31-4B8C-83A1-F6EECF244321}">
                    <p14:modId xmlns:p14="http://schemas.microsoft.com/office/powerpoint/2010/main" val="1405636153"/>
                  </p:ext>
                </p:extLst>
              </p:nvPr>
            </p:nvGraphicFramePr>
            <p:xfrm>
              <a:off x="12192000" y="-1295400"/>
              <a:ext cx="575632" cy="1081897"/>
            </p:xfrm>
            <a:graphic>
              <a:graphicData uri="http://schemas.microsoft.com/office/drawing/2017/model3d">
                <am3d:model3d r:embed="rId7">
                  <am3d:spPr>
                    <a:xfrm>
                      <a:off x="0" y="0"/>
                      <a:ext cx="575632" cy="1081897"/>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8349042" ay="2694069" az="8916096"/>
                    <am3d:postTrans dx="0" dy="0" dz="0"/>
                  </am3d:trans>
                  <am3d:raster rName="Office3DRenderer" rVer="16.0.8326">
                    <am3d:blip r:embed="rId8"/>
                  </am3d:raster>
                  <am3d:objViewport viewportSz="1218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Printed document">
                <a:extLst>
                  <a:ext uri="{FF2B5EF4-FFF2-40B4-BE49-F238E27FC236}">
                    <a16:creationId xmlns:a16="http://schemas.microsoft.com/office/drawing/2014/main" id="{5EFF5EF1-01C8-A899-C3B9-979355C0308C}"/>
                  </a:ext>
                </a:extLst>
              </p:cNvPr>
              <p:cNvPicPr>
                <a:picLocks noGrp="1" noRot="1" noChangeAspect="1" noMove="1" noResize="1" noEditPoints="1" noAdjustHandles="1" noChangeArrowheads="1" noChangeShapeType="1" noCrop="1"/>
              </p:cNvPicPr>
              <p:nvPr/>
            </p:nvPicPr>
            <p:blipFill>
              <a:blip r:embed="rId8"/>
              <a:stretch>
                <a:fillRect/>
              </a:stretch>
            </p:blipFill>
            <p:spPr>
              <a:xfrm>
                <a:off x="12192000" y="-1295400"/>
                <a:ext cx="575632" cy="1081897"/>
              </a:xfrm>
              <a:prstGeom prst="rect">
                <a:avLst/>
              </a:prstGeom>
            </p:spPr>
          </p:pic>
        </mc:Fallback>
      </mc:AlternateContent>
      <p:sp>
        <p:nvSpPr>
          <p:cNvPr id="2" name="TextBox 1">
            <a:extLst>
              <a:ext uri="{FF2B5EF4-FFF2-40B4-BE49-F238E27FC236}">
                <a16:creationId xmlns:a16="http://schemas.microsoft.com/office/drawing/2014/main" id="{2AF36AC0-08B2-0AB2-75F9-F221BE09F84B}"/>
              </a:ext>
            </a:extLst>
          </p:cNvPr>
          <p:cNvSpPr txBox="1"/>
          <p:nvPr/>
        </p:nvSpPr>
        <p:spPr>
          <a:xfrm>
            <a:off x="3455310" y="1621850"/>
            <a:ext cx="6407107" cy="400110"/>
          </a:xfrm>
          <a:prstGeom prst="rect">
            <a:avLst/>
          </a:prstGeom>
          <a:noFill/>
        </p:spPr>
        <p:txBody>
          <a:bodyPr wrap="square" rtlCol="0">
            <a:spAutoFit/>
          </a:bodyPr>
          <a:lstStyle/>
          <a:p>
            <a:r>
              <a:rPr lang="en-US" sz="2000" dirty="0">
                <a:effectLst/>
              </a:rPr>
              <a:t>Empowering Connections, Amplifying Impact</a:t>
            </a:r>
            <a:endParaRPr lang="en-US" sz="2000" dirty="0"/>
          </a:p>
        </p:txBody>
      </p:sp>
      <p:sp>
        <p:nvSpPr>
          <p:cNvPr id="7" name="TextBox 6">
            <a:extLst>
              <a:ext uri="{FF2B5EF4-FFF2-40B4-BE49-F238E27FC236}">
                <a16:creationId xmlns:a16="http://schemas.microsoft.com/office/drawing/2014/main" id="{31D4038E-43C9-8CE3-4897-7ABC5CC4171F}"/>
              </a:ext>
            </a:extLst>
          </p:cNvPr>
          <p:cNvSpPr txBox="1"/>
          <p:nvPr/>
        </p:nvSpPr>
        <p:spPr>
          <a:xfrm>
            <a:off x="3729851" y="2674104"/>
            <a:ext cx="640234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Final Year Major Project</a:t>
            </a:r>
          </a:p>
        </p:txBody>
      </p:sp>
      <p:pic>
        <p:nvPicPr>
          <p:cNvPr id="9" name="Picture 8">
            <a:extLst>
              <a:ext uri="{FF2B5EF4-FFF2-40B4-BE49-F238E27FC236}">
                <a16:creationId xmlns:a16="http://schemas.microsoft.com/office/drawing/2014/main" id="{69A3A56F-B14C-0913-3EDA-5B9E4D7984C9}"/>
              </a:ext>
            </a:extLst>
          </p:cNvPr>
          <p:cNvPicPr>
            <a:picLocks noChangeAspect="1"/>
          </p:cNvPicPr>
          <p:nvPr/>
        </p:nvPicPr>
        <p:blipFill>
          <a:blip r:embed="rId9"/>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3D72C-E293-E170-554A-B22743EB8B6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8A6CE0-AFC9-79E4-998E-406BE6B627A1}"/>
              </a:ext>
            </a:extLst>
          </p:cNvPr>
          <p:cNvSpPr txBox="1">
            <a:spLocks noGrp="1"/>
          </p:cNvSpPr>
          <p:nvPr>
            <p:ph type="title"/>
          </p:nvPr>
        </p:nvSpPr>
        <p:spPr>
          <a:xfrm>
            <a:off x="934720" y="1119839"/>
            <a:ext cx="5655310" cy="659155"/>
          </a:xfrm>
          <a:prstGeom prst="rect">
            <a:avLst/>
          </a:prstGeom>
        </p:spPr>
        <p:txBody>
          <a:bodyPr vert="horz" wrap="square" lIns="0" tIns="12700" rIns="0" bIns="0" rtlCol="0">
            <a:spAutoFit/>
          </a:bodyPr>
          <a:lstStyle/>
          <a:p>
            <a:pPr marL="12700">
              <a:lnSpc>
                <a:spcPct val="100000"/>
              </a:lnSpc>
              <a:spcBef>
                <a:spcPts val="100"/>
              </a:spcBef>
            </a:pPr>
            <a:r>
              <a:rPr lang="en-US" sz="4200" b="1" spc="-375" dirty="0">
                <a:solidFill>
                  <a:srgbClr val="EBEBEB"/>
                </a:solidFill>
                <a:latin typeface="Tahoma"/>
                <a:cs typeface="Tahoma"/>
              </a:rPr>
              <a:t>DASHBOARD</a:t>
            </a:r>
            <a:endParaRPr lang="en-US" sz="4200" dirty="0">
              <a:latin typeface="Tahoma"/>
              <a:cs typeface="Tahoma"/>
            </a:endParaRPr>
          </a:p>
        </p:txBody>
      </p:sp>
      <p:sp>
        <p:nvSpPr>
          <p:cNvPr id="4" name="object 4">
            <a:extLst>
              <a:ext uri="{FF2B5EF4-FFF2-40B4-BE49-F238E27FC236}">
                <a16:creationId xmlns:a16="http://schemas.microsoft.com/office/drawing/2014/main" id="{33A310C9-31DE-BE5E-168C-41441126CD42}"/>
              </a:ext>
            </a:extLst>
          </p:cNvPr>
          <p:cNvSpPr txBox="1"/>
          <p:nvPr/>
        </p:nvSpPr>
        <p:spPr>
          <a:xfrm>
            <a:off x="10668000" y="602274"/>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9</a:t>
            </a:r>
            <a:endParaRPr sz="2800" dirty="0">
              <a:latin typeface="Verdana"/>
              <a:cs typeface="Verdana"/>
            </a:endParaRPr>
          </a:p>
        </p:txBody>
      </p:sp>
      <p:sp>
        <p:nvSpPr>
          <p:cNvPr id="3" name="TextBox 2">
            <a:extLst>
              <a:ext uri="{FF2B5EF4-FFF2-40B4-BE49-F238E27FC236}">
                <a16:creationId xmlns:a16="http://schemas.microsoft.com/office/drawing/2014/main" id="{1B401DA8-3D49-17E0-0597-378D02D98BA2}"/>
              </a:ext>
            </a:extLst>
          </p:cNvPr>
          <p:cNvSpPr txBox="1"/>
          <p:nvPr/>
        </p:nvSpPr>
        <p:spPr>
          <a:xfrm>
            <a:off x="1295400" y="1524000"/>
            <a:ext cx="10134600" cy="369332"/>
          </a:xfrm>
          <a:prstGeom prst="rect">
            <a:avLst/>
          </a:prstGeom>
          <a:noFill/>
        </p:spPr>
        <p:txBody>
          <a:bodyPr wrap="square" rtlCol="0">
            <a:spAutoFit/>
          </a:bodyPr>
          <a:lstStyle/>
          <a:p>
            <a:pPr algn="just"/>
            <a:endParaRPr lang="en-US" dirty="0"/>
          </a:p>
        </p:txBody>
      </p:sp>
      <p:sp>
        <p:nvSpPr>
          <p:cNvPr id="5" name="TextBox 4">
            <a:extLst>
              <a:ext uri="{FF2B5EF4-FFF2-40B4-BE49-F238E27FC236}">
                <a16:creationId xmlns:a16="http://schemas.microsoft.com/office/drawing/2014/main" id="{E5C97063-184B-F3C8-3142-A2A6C4FA2B65}"/>
              </a:ext>
            </a:extLst>
          </p:cNvPr>
          <p:cNvSpPr txBox="1"/>
          <p:nvPr/>
        </p:nvSpPr>
        <p:spPr>
          <a:xfrm>
            <a:off x="1447800" y="2895600"/>
            <a:ext cx="3962400" cy="369332"/>
          </a:xfrm>
          <a:prstGeom prst="rect">
            <a:avLst/>
          </a:prstGeom>
          <a:noFill/>
        </p:spPr>
        <p:txBody>
          <a:bodyPr wrap="square" rtlCol="0">
            <a:spAutoFit/>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335C8096-65DF-63F9-9DFC-16052A80C956}"/>
              </a:ext>
            </a:extLst>
          </p:cNvPr>
          <p:cNvSpPr txBox="1"/>
          <p:nvPr/>
        </p:nvSpPr>
        <p:spPr>
          <a:xfrm>
            <a:off x="5257800" y="2895600"/>
            <a:ext cx="3429000" cy="369332"/>
          </a:xfrm>
          <a:prstGeom prst="rect">
            <a:avLst/>
          </a:prstGeom>
          <a:noFill/>
        </p:spPr>
        <p:txBody>
          <a:bodyPr wrap="square" rtlCol="0">
            <a:spAutoFit/>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8">
            <a:extLst>
              <a:ext uri="{FF2B5EF4-FFF2-40B4-BE49-F238E27FC236}">
                <a16:creationId xmlns:a16="http://schemas.microsoft.com/office/drawing/2014/main" id="{2E12DD9C-0013-1B18-F1B1-B499C520C439}"/>
              </a:ext>
            </a:extLst>
          </p:cNvPr>
          <p:cNvSpPr>
            <a:spLocks noChangeArrowheads="1"/>
          </p:cNvSpPr>
          <p:nvPr/>
        </p:nvSpPr>
        <p:spPr bwMode="auto">
          <a:xfrm>
            <a:off x="0" y="0"/>
            <a:ext cx="4876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B52CC043-50D8-EAEE-D788-4DF28735832B}"/>
              </a:ext>
            </a:extLst>
          </p:cNvPr>
          <p:cNvSpPr txBox="1"/>
          <p:nvPr/>
        </p:nvSpPr>
        <p:spPr>
          <a:xfrm>
            <a:off x="7848600" y="2933164"/>
            <a:ext cx="33528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F130A5D5-008F-90D5-9C1A-890EA6E98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478" y="1969360"/>
            <a:ext cx="6784299" cy="4499654"/>
          </a:xfrm>
          <a:prstGeom prst="rect">
            <a:avLst/>
          </a:prstGeom>
        </p:spPr>
      </p:pic>
      <p:pic>
        <p:nvPicPr>
          <p:cNvPr id="9" name="Picture 8" descr="A green and yellow circle with black symbols&#10;&#10;Description automatically generated">
            <a:extLst>
              <a:ext uri="{FF2B5EF4-FFF2-40B4-BE49-F238E27FC236}">
                <a16:creationId xmlns:a16="http://schemas.microsoft.com/office/drawing/2014/main" id="{E2A2CE35-C967-A1BD-132B-5BBDCF795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5865" y="10856638"/>
            <a:ext cx="550267" cy="29698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FF4DB25-9E17-28A0-674A-243629020A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3973" y="8080185"/>
            <a:ext cx="796207" cy="462213"/>
          </a:xfrm>
          <a:prstGeom prst="rect">
            <a:avLst/>
          </a:prstGeom>
        </p:spPr>
      </p:pic>
      <p:pic>
        <p:nvPicPr>
          <p:cNvPr id="11" name="Picture 10" descr="A group of logos on a black background&#10;&#10;Description automatically generated">
            <a:extLst>
              <a:ext uri="{FF2B5EF4-FFF2-40B4-BE49-F238E27FC236}">
                <a16:creationId xmlns:a16="http://schemas.microsoft.com/office/drawing/2014/main" id="{8AA0996F-24BE-D0E8-0E05-6FA202CC94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5733" y="8336988"/>
            <a:ext cx="961266" cy="493735"/>
          </a:xfrm>
          <a:prstGeom prst="rect">
            <a:avLst/>
          </a:prstGeom>
        </p:spPr>
      </p:pic>
      <p:pic>
        <p:nvPicPr>
          <p:cNvPr id="12" name="Picture 11" descr="A blue rectangle with white text&#10;&#10;Description automatically generated">
            <a:extLst>
              <a:ext uri="{FF2B5EF4-FFF2-40B4-BE49-F238E27FC236}">
                <a16:creationId xmlns:a16="http://schemas.microsoft.com/office/drawing/2014/main" id="{2E293E64-67AF-0C16-3F6B-8395169ED8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54000" y="10972800"/>
            <a:ext cx="670520" cy="241699"/>
          </a:xfrm>
          <a:prstGeom prst="rect">
            <a:avLst/>
          </a:prstGeom>
        </p:spPr>
      </p:pic>
      <p:pic>
        <p:nvPicPr>
          <p:cNvPr id="13" name="Picture 12" descr="A logo with orange and grey circles&#10;&#10;Description automatically generated">
            <a:extLst>
              <a:ext uri="{FF2B5EF4-FFF2-40B4-BE49-F238E27FC236}">
                <a16:creationId xmlns:a16="http://schemas.microsoft.com/office/drawing/2014/main" id="{33CE5D37-F4EF-AA5D-74CF-55AE25C07F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0054" y="10764177"/>
            <a:ext cx="278813" cy="311467"/>
          </a:xfrm>
          <a:prstGeom prst="rect">
            <a:avLst/>
          </a:prstGeom>
        </p:spPr>
      </p:pic>
      <p:pic>
        <p:nvPicPr>
          <p:cNvPr id="8" name="Picture 7">
            <a:extLst>
              <a:ext uri="{FF2B5EF4-FFF2-40B4-BE49-F238E27FC236}">
                <a16:creationId xmlns:a16="http://schemas.microsoft.com/office/drawing/2014/main" id="{C5AFF65B-1291-AEDA-1F2B-554BC2925D51}"/>
              </a:ext>
            </a:extLst>
          </p:cNvPr>
          <p:cNvPicPr>
            <a:picLocks noChangeAspect="1"/>
          </p:cNvPicPr>
          <p:nvPr/>
        </p:nvPicPr>
        <p:blipFill>
          <a:blip r:embed="rId8"/>
          <a:stretch>
            <a:fillRect/>
          </a:stretch>
        </p:blipFill>
        <p:spPr>
          <a:xfrm>
            <a:off x="0" y="0"/>
            <a:ext cx="1869440" cy="914400"/>
          </a:xfrm>
          <a:prstGeom prst="rect">
            <a:avLst/>
          </a:prstGeom>
        </p:spPr>
      </p:pic>
    </p:spTree>
    <p:extLst>
      <p:ext uri="{BB962C8B-B14F-4D97-AF65-F5344CB8AC3E}">
        <p14:creationId xmlns:p14="http://schemas.microsoft.com/office/powerpoint/2010/main" val="376250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4720" y="1253744"/>
            <a:ext cx="10876280" cy="505267"/>
          </a:xfrm>
          <a:prstGeom prst="rect">
            <a:avLst/>
          </a:prstGeom>
        </p:spPr>
        <p:txBody>
          <a:bodyPr vert="horz" wrap="square" lIns="0" tIns="12700" rIns="0" bIns="0" rtlCol="0">
            <a:spAutoFit/>
          </a:bodyPr>
          <a:lstStyle/>
          <a:p>
            <a:pPr marL="12700" marR="5080">
              <a:lnSpc>
                <a:spcPct val="100000"/>
              </a:lnSpc>
              <a:spcBef>
                <a:spcPts val="100"/>
              </a:spcBef>
            </a:pPr>
            <a:r>
              <a:rPr sz="3200" b="1" spc="-80" dirty="0">
                <a:solidFill>
                  <a:srgbClr val="EBEBEB"/>
                </a:solidFill>
                <a:latin typeface="Tahoma"/>
                <a:cs typeface="Tahoma"/>
              </a:rPr>
              <a:t>LANGUAGES</a:t>
            </a:r>
            <a:r>
              <a:rPr sz="3200" b="1" spc="-55" dirty="0">
                <a:solidFill>
                  <a:srgbClr val="EBEBEB"/>
                </a:solidFill>
                <a:latin typeface="Tahoma"/>
                <a:cs typeface="Tahoma"/>
              </a:rPr>
              <a:t> </a:t>
            </a:r>
            <a:r>
              <a:rPr sz="3200" b="1" spc="-50" dirty="0">
                <a:solidFill>
                  <a:srgbClr val="EBEBEB"/>
                </a:solidFill>
                <a:latin typeface="Tahoma"/>
                <a:cs typeface="Tahoma"/>
              </a:rPr>
              <a:t>AND</a:t>
            </a:r>
            <a:r>
              <a:rPr sz="3200" b="1" spc="-35" dirty="0">
                <a:solidFill>
                  <a:srgbClr val="EBEBEB"/>
                </a:solidFill>
                <a:latin typeface="Tahoma"/>
                <a:cs typeface="Tahoma"/>
              </a:rPr>
              <a:t> </a:t>
            </a:r>
            <a:r>
              <a:rPr sz="3200" b="1" spc="-254" dirty="0">
                <a:solidFill>
                  <a:srgbClr val="EBEBEB"/>
                </a:solidFill>
                <a:latin typeface="Tahoma"/>
                <a:cs typeface="Tahoma"/>
              </a:rPr>
              <a:t>TOOLS</a:t>
            </a:r>
            <a:r>
              <a:rPr sz="3200" b="1" spc="-55" dirty="0">
                <a:solidFill>
                  <a:srgbClr val="EBEBEB"/>
                </a:solidFill>
                <a:latin typeface="Tahoma"/>
                <a:cs typeface="Tahoma"/>
              </a:rPr>
              <a:t> </a:t>
            </a:r>
            <a:r>
              <a:rPr sz="3200" b="1" spc="-375" dirty="0">
                <a:solidFill>
                  <a:srgbClr val="EBEBEB"/>
                </a:solidFill>
                <a:latin typeface="Tahoma"/>
                <a:cs typeface="Tahoma"/>
              </a:rPr>
              <a:t>USE</a:t>
            </a:r>
            <a:r>
              <a:rPr sz="3200" b="1" spc="-425" dirty="0">
                <a:solidFill>
                  <a:srgbClr val="EBEBEB"/>
                </a:solidFill>
                <a:latin typeface="Tahoma"/>
                <a:cs typeface="Tahoma"/>
              </a:rPr>
              <a:t>D</a:t>
            </a:r>
            <a:r>
              <a:rPr sz="3200" b="1" spc="-60" dirty="0">
                <a:solidFill>
                  <a:srgbClr val="EBEBEB"/>
                </a:solidFill>
                <a:latin typeface="Tahoma"/>
                <a:cs typeface="Tahoma"/>
              </a:rPr>
              <a:t> </a:t>
            </a:r>
            <a:r>
              <a:rPr sz="3200" b="1" spc="-195" dirty="0">
                <a:solidFill>
                  <a:srgbClr val="EBEBEB"/>
                </a:solidFill>
                <a:latin typeface="Tahoma"/>
                <a:cs typeface="Tahoma"/>
              </a:rPr>
              <a:t>FOR  </a:t>
            </a:r>
            <a:r>
              <a:rPr sz="3200" b="1" spc="-345" dirty="0">
                <a:solidFill>
                  <a:srgbClr val="EBEBEB"/>
                </a:solidFill>
                <a:latin typeface="Tahoma"/>
                <a:cs typeface="Tahoma"/>
              </a:rPr>
              <a:t>IMPLEMENTATION</a:t>
            </a:r>
            <a:endParaRPr sz="3200" dirty="0">
              <a:latin typeface="Tahoma"/>
              <a:cs typeface="Tahoma"/>
            </a:endParaRPr>
          </a:p>
        </p:txBody>
      </p:sp>
      <p:sp>
        <p:nvSpPr>
          <p:cNvPr id="4" name="object 4"/>
          <p:cNvSpPr txBox="1"/>
          <p:nvPr/>
        </p:nvSpPr>
        <p:spPr>
          <a:xfrm>
            <a:off x="10562970" y="570992"/>
            <a:ext cx="419100" cy="452120"/>
          </a:xfrm>
          <a:prstGeom prst="rect">
            <a:avLst/>
          </a:prstGeom>
        </p:spPr>
        <p:txBody>
          <a:bodyPr vert="horz" wrap="square" lIns="0" tIns="12065" rIns="0" bIns="0" rtlCol="0">
            <a:spAutoFit/>
          </a:bodyPr>
          <a:lstStyle/>
          <a:p>
            <a:pPr marL="12700">
              <a:lnSpc>
                <a:spcPct val="100000"/>
              </a:lnSpc>
              <a:spcBef>
                <a:spcPts val="95"/>
              </a:spcBef>
            </a:pPr>
            <a:r>
              <a:rPr sz="2800" spc="-240" dirty="0">
                <a:solidFill>
                  <a:srgbClr val="FFFFFF"/>
                </a:solidFill>
                <a:latin typeface="Verdana"/>
                <a:cs typeface="Verdana"/>
              </a:rPr>
              <a:t>1</a:t>
            </a:r>
            <a:r>
              <a:rPr lang="en-US" sz="2800" spc="-240" dirty="0">
                <a:solidFill>
                  <a:srgbClr val="FFFFFF"/>
                </a:solidFill>
                <a:latin typeface="Verdana"/>
                <a:cs typeface="Verdana"/>
              </a:rPr>
              <a:t>1</a:t>
            </a:r>
            <a:endParaRPr sz="2800" dirty="0">
              <a:latin typeface="Verdana"/>
              <a:cs typeface="Verdana"/>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46A8F916-4D79-B32D-F4B2-226485364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609" y="2204529"/>
            <a:ext cx="7143750" cy="3171825"/>
          </a:xfrm>
          <a:prstGeom prst="rect">
            <a:avLst/>
          </a:prstGeom>
        </p:spPr>
      </p:pic>
      <p:pic>
        <p:nvPicPr>
          <p:cNvPr id="5" name="Picture 4" descr="A green and yellow circle with black symbols&#10;&#10;Description automatically generated">
            <a:extLst>
              <a:ext uri="{FF2B5EF4-FFF2-40B4-BE49-F238E27FC236}">
                <a16:creationId xmlns:a16="http://schemas.microsoft.com/office/drawing/2014/main" id="{816EE42B-0FEC-80FC-7005-76D804B0C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1667" y="3521461"/>
            <a:ext cx="2705100" cy="145995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3A7D328-B8D0-D936-7B5D-8A6D9A793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3559" y="745008"/>
            <a:ext cx="3914140" cy="2272230"/>
          </a:xfrm>
          <a:prstGeom prst="rect">
            <a:avLst/>
          </a:prstGeom>
        </p:spPr>
      </p:pic>
      <p:pic>
        <p:nvPicPr>
          <p:cNvPr id="9" name="Picture 8" descr="A group of logos on a black background&#10;&#10;Description automatically generated">
            <a:extLst>
              <a:ext uri="{FF2B5EF4-FFF2-40B4-BE49-F238E27FC236}">
                <a16:creationId xmlns:a16="http://schemas.microsoft.com/office/drawing/2014/main" id="{FD92DB43-974B-5384-2737-8DB4625F65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1001811"/>
            <a:ext cx="4725561" cy="2427189"/>
          </a:xfrm>
          <a:prstGeom prst="rect">
            <a:avLst/>
          </a:prstGeom>
        </p:spPr>
      </p:pic>
      <p:pic>
        <p:nvPicPr>
          <p:cNvPr id="12" name="Picture 11" descr="A blue rectangle with white text&#10;&#10;Description automatically generated">
            <a:extLst>
              <a:ext uri="{FF2B5EF4-FFF2-40B4-BE49-F238E27FC236}">
                <a16:creationId xmlns:a16="http://schemas.microsoft.com/office/drawing/2014/main" id="{528824D9-2BE8-024D-82E1-E84EB5CD7D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3533" y="3637623"/>
            <a:ext cx="3296261" cy="1188187"/>
          </a:xfrm>
          <a:prstGeom prst="rect">
            <a:avLst/>
          </a:prstGeom>
        </p:spPr>
      </p:pic>
      <p:pic>
        <p:nvPicPr>
          <p:cNvPr id="14" name="Picture 13" descr="A logo with orange and grey circles&#10;&#10;Description automatically generated">
            <a:extLst>
              <a:ext uri="{FF2B5EF4-FFF2-40B4-BE49-F238E27FC236}">
                <a16:creationId xmlns:a16="http://schemas.microsoft.com/office/drawing/2014/main" id="{CB4AEF2F-9C10-D27D-8444-19BEDEB31C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47478" y="3429000"/>
            <a:ext cx="1370638" cy="1531163"/>
          </a:xfrm>
          <a:prstGeom prst="rect">
            <a:avLst/>
          </a:prstGeom>
        </p:spPr>
      </p:pic>
      <p:pic>
        <p:nvPicPr>
          <p:cNvPr id="3" name="Picture 2" descr="A green and yellow circle with black symbols&#10;&#10;Description automatically generated">
            <a:extLst>
              <a:ext uri="{FF2B5EF4-FFF2-40B4-BE49-F238E27FC236}">
                <a16:creationId xmlns:a16="http://schemas.microsoft.com/office/drawing/2014/main" id="{75891607-CB07-E0A6-8F11-2203D90A1A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6612" y="5033956"/>
            <a:ext cx="2150885" cy="116084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80B8F34-AA4C-390D-49E4-AFFDAF87E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2257503"/>
            <a:ext cx="3112217" cy="1806700"/>
          </a:xfrm>
          <a:prstGeom prst="rect">
            <a:avLst/>
          </a:prstGeom>
        </p:spPr>
      </p:pic>
      <p:pic>
        <p:nvPicPr>
          <p:cNvPr id="8" name="Picture 7" descr="A group of logos on a black background&#10;&#10;Description automatically generated">
            <a:extLst>
              <a:ext uri="{FF2B5EF4-FFF2-40B4-BE49-F238E27FC236}">
                <a16:creationId xmlns:a16="http://schemas.microsoft.com/office/drawing/2014/main" id="{2E2A386B-7EEC-1EA6-FA1E-6E0853028A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80" y="2514306"/>
            <a:ext cx="3757400" cy="1929913"/>
          </a:xfrm>
          <a:prstGeom prst="rect">
            <a:avLst/>
          </a:prstGeom>
        </p:spPr>
      </p:pic>
      <p:pic>
        <p:nvPicPr>
          <p:cNvPr id="11" name="Picture 10" descr="A blue rectangle with white text&#10;&#10;Description automatically generated">
            <a:extLst>
              <a:ext uri="{FF2B5EF4-FFF2-40B4-BE49-F238E27FC236}">
                <a16:creationId xmlns:a16="http://schemas.microsoft.com/office/drawing/2014/main" id="{01598E83-DF65-CDEE-186B-3D046004A4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4746" y="5150118"/>
            <a:ext cx="2620931" cy="944754"/>
          </a:xfrm>
          <a:prstGeom prst="rect">
            <a:avLst/>
          </a:prstGeom>
        </p:spPr>
      </p:pic>
      <p:pic>
        <p:nvPicPr>
          <p:cNvPr id="13" name="Picture 12" descr="A logo with orange and grey circles&#10;&#10;Description automatically generated">
            <a:extLst>
              <a:ext uri="{FF2B5EF4-FFF2-40B4-BE49-F238E27FC236}">
                <a16:creationId xmlns:a16="http://schemas.microsoft.com/office/drawing/2014/main" id="{680057CE-58F1-2990-27C8-705B73C7B1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0801" y="4941495"/>
            <a:ext cx="1089825" cy="1217463"/>
          </a:xfrm>
          <a:prstGeom prst="rect">
            <a:avLst/>
          </a:prstGeom>
        </p:spPr>
      </p:pic>
      <p:pic>
        <p:nvPicPr>
          <p:cNvPr id="15" name="Picture 14">
            <a:extLst>
              <a:ext uri="{FF2B5EF4-FFF2-40B4-BE49-F238E27FC236}">
                <a16:creationId xmlns:a16="http://schemas.microsoft.com/office/drawing/2014/main" id="{23BE2774-D3B6-597A-BCD9-A5A2DCF303BC}"/>
              </a:ext>
            </a:extLst>
          </p:cNvPr>
          <p:cNvPicPr>
            <a:picLocks noChangeAspect="1"/>
          </p:cNvPicPr>
          <p:nvPr/>
        </p:nvPicPr>
        <p:blipFill>
          <a:blip r:embed="rId10"/>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480646"/>
            <a:ext cx="3257550" cy="665480"/>
          </a:xfrm>
          <a:prstGeom prst="rect">
            <a:avLst/>
          </a:prstGeom>
        </p:spPr>
        <p:txBody>
          <a:bodyPr vert="horz" wrap="square" lIns="0" tIns="12700" rIns="0" bIns="0" rtlCol="0">
            <a:spAutoFit/>
          </a:bodyPr>
          <a:lstStyle/>
          <a:p>
            <a:pPr marL="12700">
              <a:lnSpc>
                <a:spcPct val="100000"/>
              </a:lnSpc>
              <a:spcBef>
                <a:spcPts val="100"/>
              </a:spcBef>
            </a:pPr>
            <a:r>
              <a:rPr lang="en-US" b="1" spc="-235" dirty="0">
                <a:solidFill>
                  <a:srgbClr val="EBEBEB"/>
                </a:solidFill>
                <a:latin typeface="Tahoma"/>
                <a:cs typeface="Tahoma"/>
              </a:rPr>
              <a:t>Work Up to</a:t>
            </a:r>
            <a:endParaRPr sz="4200" dirty="0">
              <a:latin typeface="Tahoma"/>
              <a:cs typeface="Tahoma"/>
            </a:endParaRPr>
          </a:p>
        </p:txBody>
      </p:sp>
      <p:sp>
        <p:nvSpPr>
          <p:cNvPr id="4" name="object 4"/>
          <p:cNvSpPr txBox="1"/>
          <p:nvPr/>
        </p:nvSpPr>
        <p:spPr>
          <a:xfrm>
            <a:off x="10562970" y="570992"/>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1</a:t>
            </a:r>
            <a:r>
              <a:rPr sz="2800" spc="-240" dirty="0">
                <a:solidFill>
                  <a:srgbClr val="FFFFFF"/>
                </a:solidFill>
                <a:latin typeface="Verdana"/>
                <a:cs typeface="Verdana"/>
              </a:rPr>
              <a:t>2</a:t>
            </a:r>
            <a:endParaRPr sz="2800" dirty="0">
              <a:latin typeface="Verdana"/>
              <a:cs typeface="Verdana"/>
            </a:endParaRPr>
          </a:p>
        </p:txBody>
      </p:sp>
      <p:graphicFrame>
        <p:nvGraphicFramePr>
          <p:cNvPr id="6" name="object 3">
            <a:extLst>
              <a:ext uri="{FF2B5EF4-FFF2-40B4-BE49-F238E27FC236}">
                <a16:creationId xmlns:a16="http://schemas.microsoft.com/office/drawing/2014/main" id="{BEB6D5D6-5F20-85B1-D91D-5CE88B45D5F9}"/>
              </a:ext>
            </a:extLst>
          </p:cNvPr>
          <p:cNvGraphicFramePr/>
          <p:nvPr>
            <p:extLst>
              <p:ext uri="{D42A27DB-BD31-4B8C-83A1-F6EECF244321}">
                <p14:modId xmlns:p14="http://schemas.microsoft.com/office/powerpoint/2010/main" val="3975346582"/>
              </p:ext>
            </p:extLst>
          </p:nvPr>
        </p:nvGraphicFramePr>
        <p:xfrm>
          <a:off x="1252033" y="1435027"/>
          <a:ext cx="7162799" cy="5029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Arrow circle with solid fill">
            <a:extLst>
              <a:ext uri="{FF2B5EF4-FFF2-40B4-BE49-F238E27FC236}">
                <a16:creationId xmlns:a16="http://schemas.microsoft.com/office/drawing/2014/main" id="{369417E4-B373-355B-5A23-1C67A7E77F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5228" y="2989413"/>
            <a:ext cx="412745" cy="412745"/>
          </a:xfrm>
          <a:prstGeom prst="rect">
            <a:avLst/>
          </a:prstGeom>
        </p:spPr>
      </p:pic>
      <p:pic>
        <p:nvPicPr>
          <p:cNvPr id="11" name="Graphic 10" descr="Checkbox Checked with solid fill">
            <a:extLst>
              <a:ext uri="{FF2B5EF4-FFF2-40B4-BE49-F238E27FC236}">
                <a16:creationId xmlns:a16="http://schemas.microsoft.com/office/drawing/2014/main" id="{8F6916B3-7A17-9906-5F48-F992F809C7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033" y="2471148"/>
            <a:ext cx="457200" cy="457200"/>
          </a:xfrm>
          <a:prstGeom prst="rect">
            <a:avLst/>
          </a:prstGeom>
        </p:spPr>
      </p:pic>
      <p:pic>
        <p:nvPicPr>
          <p:cNvPr id="12" name="Graphic 11" descr="Checkbox Checked with solid fill">
            <a:extLst>
              <a:ext uri="{FF2B5EF4-FFF2-40B4-BE49-F238E27FC236}">
                <a16:creationId xmlns:a16="http://schemas.microsoft.com/office/drawing/2014/main" id="{80D39837-F198-D000-5B0A-ACF666C326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58" y="1984724"/>
            <a:ext cx="457200" cy="457200"/>
          </a:xfrm>
          <a:prstGeom prst="rect">
            <a:avLst/>
          </a:prstGeom>
        </p:spPr>
      </p:pic>
      <p:pic>
        <p:nvPicPr>
          <p:cNvPr id="13" name="Graphic 12" descr="Checkbox Checked with solid fill">
            <a:extLst>
              <a:ext uri="{FF2B5EF4-FFF2-40B4-BE49-F238E27FC236}">
                <a16:creationId xmlns:a16="http://schemas.microsoft.com/office/drawing/2014/main" id="{EC7397FB-B618-AE50-D848-44E9426D03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58" y="1456023"/>
            <a:ext cx="457200" cy="457200"/>
          </a:xfrm>
          <a:prstGeom prst="rect">
            <a:avLst/>
          </a:prstGeom>
        </p:spPr>
      </p:pic>
      <p:pic>
        <p:nvPicPr>
          <p:cNvPr id="16" name="Graphic 15" descr="Hourglass Finished with solid fill">
            <a:extLst>
              <a:ext uri="{FF2B5EF4-FFF2-40B4-BE49-F238E27FC236}">
                <a16:creationId xmlns:a16="http://schemas.microsoft.com/office/drawing/2014/main" id="{FBB2554D-578F-69A4-6704-EFE5B153DD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5549" y="4027236"/>
            <a:ext cx="348168" cy="348168"/>
          </a:xfrm>
          <a:prstGeom prst="rect">
            <a:avLst/>
          </a:prstGeom>
        </p:spPr>
      </p:pic>
      <p:pic>
        <p:nvPicPr>
          <p:cNvPr id="17" name="Graphic 16" descr="Hourglass Finished with solid fill">
            <a:extLst>
              <a:ext uri="{FF2B5EF4-FFF2-40B4-BE49-F238E27FC236}">
                <a16:creationId xmlns:a16="http://schemas.microsoft.com/office/drawing/2014/main" id="{D1A08165-48C1-5FD3-E413-D6D59BF3C1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5549" y="4522106"/>
            <a:ext cx="348168" cy="348168"/>
          </a:xfrm>
          <a:prstGeom prst="rect">
            <a:avLst/>
          </a:prstGeom>
        </p:spPr>
      </p:pic>
      <p:pic>
        <p:nvPicPr>
          <p:cNvPr id="20" name="Graphic 19" descr="Arrow circle with solid fill">
            <a:extLst>
              <a:ext uri="{FF2B5EF4-FFF2-40B4-BE49-F238E27FC236}">
                <a16:creationId xmlns:a16="http://schemas.microsoft.com/office/drawing/2014/main" id="{E215D1A4-47AD-AB44-92D9-19C30A8230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655" y="3473455"/>
            <a:ext cx="412745" cy="412745"/>
          </a:xfrm>
          <a:prstGeom prst="rect">
            <a:avLst/>
          </a:prstGeom>
        </p:spPr>
      </p:pic>
      <p:pic>
        <p:nvPicPr>
          <p:cNvPr id="21" name="Graphic 20" descr="Arrow circle with solid fill">
            <a:extLst>
              <a:ext uri="{FF2B5EF4-FFF2-40B4-BE49-F238E27FC236}">
                <a16:creationId xmlns:a16="http://schemas.microsoft.com/office/drawing/2014/main" id="{9441ECE8-D50F-1456-6341-AA856803AC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655" y="5530855"/>
            <a:ext cx="412745" cy="412745"/>
          </a:xfrm>
          <a:prstGeom prst="rect">
            <a:avLst/>
          </a:prstGeom>
        </p:spPr>
      </p:pic>
      <p:pic>
        <p:nvPicPr>
          <p:cNvPr id="22" name="Graphic 21" descr="Arrow circle with solid fill">
            <a:extLst>
              <a:ext uri="{FF2B5EF4-FFF2-40B4-BE49-F238E27FC236}">
                <a16:creationId xmlns:a16="http://schemas.microsoft.com/office/drawing/2014/main" id="{1515B4FB-49CD-167E-1FFE-C03C344F25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655" y="5988055"/>
            <a:ext cx="412745" cy="412745"/>
          </a:xfrm>
          <a:prstGeom prst="rect">
            <a:avLst/>
          </a:prstGeom>
        </p:spPr>
      </p:pic>
      <p:pic>
        <p:nvPicPr>
          <p:cNvPr id="24" name="Graphic 23" descr="No sign with solid fill">
            <a:extLst>
              <a:ext uri="{FF2B5EF4-FFF2-40B4-BE49-F238E27FC236}">
                <a16:creationId xmlns:a16="http://schemas.microsoft.com/office/drawing/2014/main" id="{AB6619FD-0D3C-8E57-86D0-EB9B45E5A12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3518" y="5079717"/>
            <a:ext cx="316164" cy="316164"/>
          </a:xfrm>
          <a:prstGeom prst="rect">
            <a:avLst/>
          </a:prstGeom>
        </p:spPr>
      </p:pic>
      <p:pic>
        <p:nvPicPr>
          <p:cNvPr id="31" name="Picture 30" descr="A white board with colorful circles and arrows on it&#10;&#10;Description automatically generated">
            <a:extLst>
              <a:ext uri="{FF2B5EF4-FFF2-40B4-BE49-F238E27FC236}">
                <a16:creationId xmlns:a16="http://schemas.microsoft.com/office/drawing/2014/main" id="{375D4F5A-04AB-6173-06EF-294119AB4D6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44000" y="3321665"/>
            <a:ext cx="2666390" cy="2666390"/>
          </a:xfrm>
          <a:prstGeom prst="rect">
            <a:avLst/>
          </a:prstGeom>
        </p:spPr>
      </p:pic>
      <p:pic>
        <p:nvPicPr>
          <p:cNvPr id="3" name="Picture 2">
            <a:extLst>
              <a:ext uri="{FF2B5EF4-FFF2-40B4-BE49-F238E27FC236}">
                <a16:creationId xmlns:a16="http://schemas.microsoft.com/office/drawing/2014/main" id="{249FB70D-5C73-B91B-CB21-468E9E6515B4}"/>
              </a:ext>
            </a:extLst>
          </p:cNvPr>
          <p:cNvPicPr>
            <a:picLocks noChangeAspect="1"/>
          </p:cNvPicPr>
          <p:nvPr/>
        </p:nvPicPr>
        <p:blipFill>
          <a:blip r:embed="rId16"/>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690372"/>
            <a:ext cx="1967230" cy="665480"/>
          </a:xfrm>
          <a:prstGeom prst="rect">
            <a:avLst/>
          </a:prstGeom>
        </p:spPr>
        <p:txBody>
          <a:bodyPr vert="horz" wrap="square" lIns="0" tIns="12700" rIns="0" bIns="0" rtlCol="0">
            <a:spAutoFit/>
          </a:bodyPr>
          <a:lstStyle/>
          <a:p>
            <a:pPr marL="12700">
              <a:lnSpc>
                <a:spcPct val="100000"/>
              </a:lnSpc>
              <a:spcBef>
                <a:spcPts val="100"/>
              </a:spcBef>
            </a:pPr>
            <a:r>
              <a:rPr sz="4200" b="1" spc="-540" dirty="0">
                <a:solidFill>
                  <a:srgbClr val="EBEBEB"/>
                </a:solidFill>
                <a:latin typeface="Tahoma"/>
                <a:cs typeface="Tahoma"/>
              </a:rPr>
              <a:t>RESULTS</a:t>
            </a:r>
            <a:endParaRPr sz="4200" dirty="0">
              <a:latin typeface="Tahoma"/>
              <a:cs typeface="Tahoma"/>
            </a:endParaRPr>
          </a:p>
        </p:txBody>
      </p:sp>
      <p:sp>
        <p:nvSpPr>
          <p:cNvPr id="18" name="object 18"/>
          <p:cNvSpPr txBox="1"/>
          <p:nvPr/>
        </p:nvSpPr>
        <p:spPr>
          <a:xfrm>
            <a:off x="10562970" y="570992"/>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1</a:t>
            </a:r>
            <a:r>
              <a:rPr sz="2800" spc="-240" dirty="0">
                <a:solidFill>
                  <a:srgbClr val="FFFFFF"/>
                </a:solidFill>
                <a:latin typeface="Verdana"/>
                <a:cs typeface="Verdana"/>
              </a:rPr>
              <a:t>3</a:t>
            </a:r>
            <a:endParaRPr sz="2800" dirty="0">
              <a:latin typeface="Verdana"/>
              <a:cs typeface="Verdana"/>
            </a:endParaRPr>
          </a:p>
        </p:txBody>
      </p:sp>
      <p:sp>
        <p:nvSpPr>
          <p:cNvPr id="3" name="TextBox 2">
            <a:extLst>
              <a:ext uri="{FF2B5EF4-FFF2-40B4-BE49-F238E27FC236}">
                <a16:creationId xmlns:a16="http://schemas.microsoft.com/office/drawing/2014/main" id="{35BD62C8-54C2-F175-078F-6FA66356CBF3}"/>
              </a:ext>
            </a:extLst>
          </p:cNvPr>
          <p:cNvSpPr txBox="1"/>
          <p:nvPr/>
        </p:nvSpPr>
        <p:spPr>
          <a:xfrm>
            <a:off x="1066800" y="1524000"/>
            <a:ext cx="7010400" cy="4770537"/>
          </a:xfrm>
          <a:prstGeom prst="rect">
            <a:avLst/>
          </a:prstGeom>
          <a:noFill/>
        </p:spPr>
        <p:txBody>
          <a:bodyPr wrap="square" rtlCol="0">
            <a:spAutoFit/>
          </a:bodyPr>
          <a:lstStyle/>
          <a:p>
            <a:pPr algn="just"/>
            <a:r>
              <a:rPr lang="en-US" sz="1600" dirty="0">
                <a:latin typeface="Tahoma" panose="020B0604030504040204" pitchFamily="34" charset="0"/>
                <a:ea typeface="Tahoma" panose="020B0604030504040204" pitchFamily="34" charset="0"/>
                <a:cs typeface="Tahoma" panose="020B0604030504040204" pitchFamily="34" charset="0"/>
              </a:rPr>
              <a:t>Upon completion, this project will yield several significant outcomes:</a:t>
            </a:r>
          </a:p>
          <a:p>
            <a:pPr algn="just"/>
            <a:endParaRPr lang="en-US" sz="1600" dirty="0">
              <a:latin typeface="Tahoma" panose="020B0604030504040204" pitchFamily="34" charset="0"/>
              <a:ea typeface="Tahoma" panose="020B0604030504040204" pitchFamily="34" charset="0"/>
              <a:cs typeface="Tahoma" panose="020B0604030504040204" pitchFamily="34" charset="0"/>
            </a:endParaRPr>
          </a:p>
          <a:p>
            <a:pPr algn="just"/>
            <a:r>
              <a:rPr lang="en-US" sz="1600" dirty="0">
                <a:latin typeface="Tahoma" panose="020B0604030504040204" pitchFamily="34" charset="0"/>
                <a:ea typeface="Tahoma" panose="020B0604030504040204" pitchFamily="34" charset="0"/>
                <a:cs typeface="Tahoma" panose="020B0604030504040204" pitchFamily="34" charset="0"/>
              </a:rPr>
              <a:t>1. In-Depth Industry Insights: Uncover nuanced insights into micro-influencer marketing campaigns spanning various industries, providing a comprehensive understanding of industry-specific dynamics and trends.</a:t>
            </a:r>
          </a:p>
          <a:p>
            <a:pPr algn="just"/>
            <a:endParaRPr lang="en-US" sz="1600" dirty="0">
              <a:latin typeface="Tahoma" panose="020B0604030504040204" pitchFamily="34" charset="0"/>
              <a:ea typeface="Tahoma" panose="020B0604030504040204" pitchFamily="34" charset="0"/>
              <a:cs typeface="Tahoma" panose="020B0604030504040204" pitchFamily="34" charset="0"/>
            </a:endParaRPr>
          </a:p>
          <a:p>
            <a:pPr algn="just"/>
            <a:r>
              <a:rPr lang="en-US" sz="1600" dirty="0">
                <a:latin typeface="Tahoma" panose="020B0604030504040204" pitchFamily="34" charset="0"/>
                <a:ea typeface="Tahoma" panose="020B0604030504040204" pitchFamily="34" charset="0"/>
                <a:cs typeface="Tahoma" panose="020B0604030504040204" pitchFamily="34" charset="0"/>
              </a:rPr>
              <a:t>2. Strategic Recommendations: Access actionable recommendations tailored to your brand's needs, leveraging influencer profiles and audience engagement metrics to optimize marketing strategies effectively.</a:t>
            </a:r>
          </a:p>
          <a:p>
            <a:pPr algn="just"/>
            <a:endParaRPr lang="en-US" sz="1600" dirty="0">
              <a:latin typeface="Tahoma" panose="020B0604030504040204" pitchFamily="34" charset="0"/>
              <a:ea typeface="Tahoma" panose="020B0604030504040204" pitchFamily="34" charset="0"/>
              <a:cs typeface="Tahoma" panose="020B0604030504040204" pitchFamily="34" charset="0"/>
            </a:endParaRPr>
          </a:p>
          <a:p>
            <a:pPr algn="just"/>
            <a:r>
              <a:rPr lang="en-US" sz="1600" dirty="0">
                <a:latin typeface="Tahoma" panose="020B0604030504040204" pitchFamily="34" charset="0"/>
                <a:ea typeface="Tahoma" panose="020B0604030504040204" pitchFamily="34" charset="0"/>
                <a:cs typeface="Tahoma" panose="020B0604030504040204" pitchFamily="34" charset="0"/>
              </a:rPr>
              <a:t>3. Enhanced Brand Presence: Elevate brand visibility and engagement levels by implementing data-informed strategies derived from the project's analysis, ensuring impactful and resonant interactions with target audiences.</a:t>
            </a:r>
          </a:p>
          <a:p>
            <a:pPr algn="just"/>
            <a:endParaRPr lang="en-US" sz="1600" dirty="0">
              <a:latin typeface="Tahoma" panose="020B0604030504040204" pitchFamily="34" charset="0"/>
              <a:ea typeface="Tahoma" panose="020B0604030504040204" pitchFamily="34" charset="0"/>
              <a:cs typeface="Tahoma" panose="020B0604030504040204" pitchFamily="34" charset="0"/>
            </a:endParaRPr>
          </a:p>
          <a:p>
            <a:pPr algn="just"/>
            <a:r>
              <a:rPr lang="en-US" sz="1600" dirty="0">
                <a:latin typeface="Tahoma" panose="020B0604030504040204" pitchFamily="34" charset="0"/>
                <a:ea typeface="Tahoma" panose="020B0604030504040204" pitchFamily="34" charset="0"/>
                <a:cs typeface="Tahoma" panose="020B0604030504040204" pitchFamily="34" charset="0"/>
              </a:rPr>
              <a:t>4. Strategic Agility: Maintain a competitive edge by leveraging analysis findings to adapt swiftly to changing market dynamics and evolving consumer preferences, enabling proactive decision-making and strategic alignment with emerging trends.</a:t>
            </a:r>
          </a:p>
        </p:txBody>
      </p:sp>
      <p:pic>
        <p:nvPicPr>
          <p:cNvPr id="5" name="Picture 4" descr="A red and white target with arrows&#10;&#10;Description automatically generated">
            <a:extLst>
              <a:ext uri="{FF2B5EF4-FFF2-40B4-BE49-F238E27FC236}">
                <a16:creationId xmlns:a16="http://schemas.microsoft.com/office/drawing/2014/main" id="{95CFD27D-39A8-103F-C35C-2E15A04F3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2590800"/>
            <a:ext cx="3886200" cy="3943776"/>
          </a:xfrm>
          <a:prstGeom prst="rect">
            <a:avLst/>
          </a:prstGeom>
        </p:spPr>
      </p:pic>
      <p:pic>
        <p:nvPicPr>
          <p:cNvPr id="4" name="Picture 3">
            <a:extLst>
              <a:ext uri="{FF2B5EF4-FFF2-40B4-BE49-F238E27FC236}">
                <a16:creationId xmlns:a16="http://schemas.microsoft.com/office/drawing/2014/main" id="{E48E5D87-98BE-F23F-E2E0-F419B3AB13BC}"/>
              </a:ext>
            </a:extLst>
          </p:cNvPr>
          <p:cNvPicPr>
            <a:picLocks noChangeAspect="1"/>
          </p:cNvPicPr>
          <p:nvPr/>
        </p:nvPicPr>
        <p:blipFill>
          <a:blip r:embed="rId3"/>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505" y="1206962"/>
            <a:ext cx="3546475" cy="665480"/>
          </a:xfrm>
          <a:prstGeom prst="rect">
            <a:avLst/>
          </a:prstGeom>
        </p:spPr>
        <p:txBody>
          <a:bodyPr vert="horz" wrap="square" lIns="0" tIns="12700" rIns="0" bIns="0" rtlCol="0">
            <a:spAutoFit/>
          </a:bodyPr>
          <a:lstStyle/>
          <a:p>
            <a:pPr marL="12700">
              <a:lnSpc>
                <a:spcPct val="100000"/>
              </a:lnSpc>
              <a:spcBef>
                <a:spcPts val="100"/>
              </a:spcBef>
            </a:pPr>
            <a:r>
              <a:rPr sz="4200" b="1" spc="-105" dirty="0">
                <a:solidFill>
                  <a:srgbClr val="EBEBEB"/>
                </a:solidFill>
                <a:latin typeface="Tahoma"/>
                <a:cs typeface="Tahoma"/>
              </a:rPr>
              <a:t>CONCLUSION</a:t>
            </a:r>
            <a:endParaRPr sz="4200" dirty="0">
              <a:latin typeface="Tahoma"/>
              <a:cs typeface="Tahoma"/>
            </a:endParaRPr>
          </a:p>
        </p:txBody>
      </p:sp>
      <p:sp>
        <p:nvSpPr>
          <p:cNvPr id="3" name="object 3"/>
          <p:cNvSpPr txBox="1"/>
          <p:nvPr/>
        </p:nvSpPr>
        <p:spPr>
          <a:xfrm>
            <a:off x="1182117" y="2049907"/>
            <a:ext cx="5218684" cy="1556195"/>
          </a:xfrm>
          <a:prstGeom prst="rect">
            <a:avLst/>
          </a:prstGeom>
        </p:spPr>
        <p:txBody>
          <a:bodyPr vert="horz" wrap="square" lIns="0" tIns="47625" rIns="0" bIns="0" rtlCol="0">
            <a:spAutoFit/>
          </a:bodyPr>
          <a:lstStyle/>
          <a:p>
            <a:r>
              <a:rPr lang="en-US" b="1" i="0" dirty="0">
                <a:solidFill>
                  <a:srgbClr val="ECECEC"/>
                </a:solidFill>
                <a:effectLst/>
              </a:rPr>
              <a:t>For Brands:</a:t>
            </a:r>
          </a:p>
          <a:p>
            <a:pPr>
              <a:buFont typeface="+mj-lt"/>
              <a:buAutoNum type="arabicPeriod"/>
            </a:pPr>
            <a:r>
              <a:rPr lang="en-US" sz="1600" b="0" i="0" dirty="0">
                <a:solidFill>
                  <a:srgbClr val="ECECEC"/>
                </a:solidFill>
                <a:effectLst/>
              </a:rPr>
              <a:t>Optimize campaigns with data-driven insights.</a:t>
            </a:r>
          </a:p>
          <a:p>
            <a:pPr>
              <a:buFont typeface="+mj-lt"/>
              <a:buAutoNum type="arabicPeriod"/>
            </a:pPr>
            <a:r>
              <a:rPr lang="en-US" sz="1600" b="0" i="0" dirty="0">
                <a:solidFill>
                  <a:srgbClr val="ECECEC"/>
                </a:solidFill>
                <a:effectLst/>
              </a:rPr>
              <a:t>Enhance engagement through authentic collaborations.</a:t>
            </a:r>
          </a:p>
          <a:p>
            <a:pPr>
              <a:buFont typeface="+mj-lt"/>
              <a:buAutoNum type="arabicPeriod"/>
            </a:pPr>
            <a:r>
              <a:rPr lang="en-US" sz="1600" b="0" i="0" dirty="0">
                <a:solidFill>
                  <a:srgbClr val="ECECEC"/>
                </a:solidFill>
                <a:effectLst/>
              </a:rPr>
              <a:t>Maximize ROI with informed decision-making.</a:t>
            </a:r>
          </a:p>
          <a:p>
            <a:pPr>
              <a:buFont typeface="+mj-lt"/>
              <a:buAutoNum type="arabicPeriod"/>
            </a:pPr>
            <a:r>
              <a:rPr lang="en-US" sz="1600" b="0" i="0" dirty="0">
                <a:solidFill>
                  <a:srgbClr val="ECECEC"/>
                </a:solidFill>
                <a:effectLst/>
              </a:rPr>
              <a:t>Foster long-term partnerships for mutual growth.</a:t>
            </a:r>
          </a:p>
        </p:txBody>
      </p:sp>
      <p:sp>
        <p:nvSpPr>
          <p:cNvPr id="4" name="object 4"/>
          <p:cNvSpPr txBox="1"/>
          <p:nvPr/>
        </p:nvSpPr>
        <p:spPr>
          <a:xfrm>
            <a:off x="10562970" y="570992"/>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14</a:t>
            </a:r>
            <a:endParaRPr sz="2800" dirty="0">
              <a:latin typeface="Verdana"/>
              <a:cs typeface="Verdana"/>
            </a:endParaRPr>
          </a:p>
        </p:txBody>
      </p:sp>
      <p:sp>
        <p:nvSpPr>
          <p:cNvPr id="6" name="TextBox 5">
            <a:extLst>
              <a:ext uri="{FF2B5EF4-FFF2-40B4-BE49-F238E27FC236}">
                <a16:creationId xmlns:a16="http://schemas.microsoft.com/office/drawing/2014/main" id="{5E2563E5-DB43-54F3-6B3D-E43261CA3A7B}"/>
              </a:ext>
            </a:extLst>
          </p:cNvPr>
          <p:cNvSpPr txBox="1"/>
          <p:nvPr/>
        </p:nvSpPr>
        <p:spPr>
          <a:xfrm>
            <a:off x="1117505" y="3961032"/>
            <a:ext cx="4267200" cy="2400657"/>
          </a:xfrm>
          <a:prstGeom prst="rect">
            <a:avLst/>
          </a:prstGeom>
          <a:noFill/>
        </p:spPr>
        <p:txBody>
          <a:bodyPr wrap="square" rtlCol="0">
            <a:spAutoFit/>
          </a:bodyPr>
          <a:lstStyle/>
          <a:p>
            <a:r>
              <a:rPr lang="en-US" b="1" i="0" dirty="0">
                <a:solidFill>
                  <a:srgbClr val="ECECEC"/>
                </a:solidFill>
                <a:effectLst/>
              </a:rPr>
              <a:t>For Micro-Influencers:</a:t>
            </a:r>
          </a:p>
          <a:p>
            <a:pPr>
              <a:buFont typeface="+mj-lt"/>
              <a:buAutoNum type="arabicPeriod"/>
            </a:pPr>
            <a:r>
              <a:rPr lang="en-US" sz="1600" b="0" i="0" dirty="0">
                <a:solidFill>
                  <a:srgbClr val="ECECEC"/>
                </a:solidFill>
                <a:effectLst/>
              </a:rPr>
              <a:t>Refine content strategies with analytics.</a:t>
            </a:r>
          </a:p>
          <a:p>
            <a:pPr>
              <a:buFont typeface="+mj-lt"/>
              <a:buAutoNum type="arabicPeriod"/>
            </a:pPr>
            <a:r>
              <a:rPr lang="en-US" sz="1600" b="0" i="0" dirty="0">
                <a:solidFill>
                  <a:srgbClr val="ECECEC"/>
                </a:solidFill>
                <a:effectLst/>
              </a:rPr>
              <a:t>Build trust through authentic interactions.</a:t>
            </a:r>
          </a:p>
          <a:p>
            <a:pPr>
              <a:buFont typeface="+mj-lt"/>
              <a:buAutoNum type="arabicPeriod"/>
            </a:pPr>
            <a:r>
              <a:rPr lang="en-US" sz="1600" b="0" i="0" dirty="0">
                <a:solidFill>
                  <a:srgbClr val="ECECEC"/>
                </a:solidFill>
                <a:effectLst/>
              </a:rPr>
              <a:t>Improve content quality for organic growth.</a:t>
            </a:r>
          </a:p>
          <a:p>
            <a:pPr>
              <a:buFont typeface="+mj-lt"/>
              <a:buAutoNum type="arabicPeriod"/>
            </a:pPr>
            <a:r>
              <a:rPr lang="en-US" sz="1600" b="0" i="0" dirty="0">
                <a:solidFill>
                  <a:srgbClr val="ECECEC"/>
                </a:solidFill>
                <a:effectLst/>
              </a:rPr>
              <a:t>Prioritize authentic collaborations for mutual benefit.</a:t>
            </a:r>
          </a:p>
          <a:p>
            <a:endParaRPr lang="en-US" sz="2000" dirty="0"/>
          </a:p>
        </p:txBody>
      </p:sp>
      <p:pic>
        <p:nvPicPr>
          <p:cNvPr id="1026" name="Picture 2" descr="Brand awareness Flaticons Lineal Color icon">
            <a:extLst>
              <a:ext uri="{FF2B5EF4-FFF2-40B4-BE49-F238E27FC236}">
                <a16:creationId xmlns:a16="http://schemas.microsoft.com/office/drawing/2014/main" id="{DDD902D3-D3BA-1BB5-A0D5-B874A2C1D9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1907984"/>
            <a:ext cx="1840039" cy="1840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of a person with a megaphone and a heart&#10;&#10;Description automatically generated">
            <a:extLst>
              <a:ext uri="{FF2B5EF4-FFF2-40B4-BE49-F238E27FC236}">
                <a16:creationId xmlns:a16="http://schemas.microsoft.com/office/drawing/2014/main" id="{CAADB4E0-DBAB-F2EC-8DEF-DDA7E4B4A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3808311"/>
            <a:ext cx="3200399" cy="2706097"/>
          </a:xfrm>
          <a:prstGeom prst="rect">
            <a:avLst/>
          </a:prstGeom>
        </p:spPr>
      </p:pic>
      <p:pic>
        <p:nvPicPr>
          <p:cNvPr id="5" name="Picture 4">
            <a:extLst>
              <a:ext uri="{FF2B5EF4-FFF2-40B4-BE49-F238E27FC236}">
                <a16:creationId xmlns:a16="http://schemas.microsoft.com/office/drawing/2014/main" id="{05C4C9ED-B640-7BDD-1754-FEE386B70B01}"/>
              </a:ext>
            </a:extLst>
          </p:cNvPr>
          <p:cNvPicPr>
            <a:picLocks noChangeAspect="1"/>
          </p:cNvPicPr>
          <p:nvPr/>
        </p:nvPicPr>
        <p:blipFill>
          <a:blip r:embed="rId4"/>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4720" y="1171163"/>
            <a:ext cx="3097530" cy="665480"/>
          </a:xfrm>
          <a:prstGeom prst="rect">
            <a:avLst/>
          </a:prstGeom>
        </p:spPr>
        <p:txBody>
          <a:bodyPr vert="horz" wrap="square" lIns="0" tIns="12700" rIns="0" bIns="0" rtlCol="0">
            <a:spAutoFit/>
          </a:bodyPr>
          <a:lstStyle/>
          <a:p>
            <a:pPr marL="12700">
              <a:lnSpc>
                <a:spcPct val="100000"/>
              </a:lnSpc>
              <a:spcBef>
                <a:spcPts val="100"/>
              </a:spcBef>
            </a:pPr>
            <a:r>
              <a:rPr sz="4200" b="1" spc="-345" dirty="0">
                <a:solidFill>
                  <a:srgbClr val="EBEBEB"/>
                </a:solidFill>
                <a:latin typeface="Tahoma"/>
                <a:cs typeface="Tahoma"/>
              </a:rPr>
              <a:t>REFERENCES</a:t>
            </a:r>
            <a:endParaRPr sz="4200" dirty="0">
              <a:latin typeface="Tahoma"/>
              <a:cs typeface="Tahoma"/>
            </a:endParaRPr>
          </a:p>
        </p:txBody>
      </p:sp>
      <p:sp>
        <p:nvSpPr>
          <p:cNvPr id="3" name="object 3"/>
          <p:cNvSpPr txBox="1"/>
          <p:nvPr/>
        </p:nvSpPr>
        <p:spPr>
          <a:xfrm>
            <a:off x="942256" y="2095918"/>
            <a:ext cx="9795510" cy="4013278"/>
          </a:xfrm>
          <a:prstGeom prst="rect">
            <a:avLst/>
          </a:prstGeom>
        </p:spPr>
        <p:txBody>
          <a:bodyPr vert="horz" wrap="square" lIns="0" tIns="12065" rIns="0" bIns="0" rtlCol="0">
            <a:spAutoFit/>
          </a:bodyPr>
          <a:lstStyle/>
          <a:p>
            <a:pPr algn="l">
              <a:spcAft>
                <a:spcPts val="600"/>
              </a:spcAft>
              <a:buFont typeface="+mj-lt"/>
              <a:buAutoNum type="arabicPeriod"/>
            </a:pPr>
            <a:r>
              <a:rPr lang="en-US" sz="2000" b="0" i="0" dirty="0">
                <a:solidFill>
                  <a:srgbClr val="ECECEC"/>
                </a:solidFill>
                <a:effectLst/>
                <a:latin typeface="Söhne"/>
              </a:rPr>
              <a:t> </a:t>
            </a:r>
            <a:r>
              <a:rPr lang="en-US" sz="2000" b="0" i="0" dirty="0" err="1">
                <a:solidFill>
                  <a:srgbClr val="ECECEC"/>
                </a:solidFill>
                <a:effectLst/>
                <a:latin typeface="Söhne"/>
              </a:rPr>
              <a:t>Brem</a:t>
            </a:r>
            <a:r>
              <a:rPr lang="en-US" sz="2000" b="0" i="0" dirty="0">
                <a:solidFill>
                  <a:srgbClr val="ECECEC"/>
                </a:solidFill>
                <a:effectLst/>
                <a:latin typeface="Söhne"/>
              </a:rPr>
              <a:t>, A., &amp; </a:t>
            </a:r>
            <a:r>
              <a:rPr lang="en-US" sz="2000" b="0" i="0" dirty="0" err="1">
                <a:solidFill>
                  <a:srgbClr val="ECECEC"/>
                </a:solidFill>
                <a:effectLst/>
                <a:latin typeface="Söhne"/>
              </a:rPr>
              <a:t>Bilgram</a:t>
            </a:r>
            <a:r>
              <a:rPr lang="en-US" sz="2000" b="0" i="0" dirty="0">
                <a:solidFill>
                  <a:srgbClr val="ECECEC"/>
                </a:solidFill>
                <a:effectLst/>
                <a:latin typeface="Söhne"/>
              </a:rPr>
              <a:t>, V. (2020)."The Power of Micro-Influencers: A Comprehensive Review on Their Effectiveness and Implementation Strategies." </a:t>
            </a:r>
            <a:r>
              <a:rPr lang="en-US" sz="2000" b="0" i="1" dirty="0">
                <a:solidFill>
                  <a:srgbClr val="ECECEC"/>
                </a:solidFill>
                <a:effectLst/>
                <a:latin typeface="Söhne"/>
              </a:rPr>
              <a:t>Journal of Marketing Trends</a:t>
            </a:r>
            <a:r>
              <a:rPr lang="en-US" sz="2000" b="0" i="0" dirty="0">
                <a:solidFill>
                  <a:srgbClr val="ECECEC"/>
                </a:solidFill>
                <a:effectLst/>
                <a:latin typeface="Söhne"/>
              </a:rPr>
              <a:t>,7(2), 50-67. </a:t>
            </a:r>
            <a:r>
              <a:rPr lang="en-US" sz="2000" b="0" i="0" u="none" strike="noStrike" dirty="0">
                <a:solidFill>
                  <a:srgbClr val="ECECEC"/>
                </a:solidFill>
                <a:effectLst/>
                <a:latin typeface="Söhne"/>
                <a:hlinkClick r:id="rId2"/>
              </a:rPr>
              <a:t>1</a:t>
            </a:r>
            <a:endParaRPr lang="en-US" sz="2000" b="0" i="0" dirty="0">
              <a:solidFill>
                <a:srgbClr val="ECECEC"/>
              </a:solidFill>
              <a:effectLst/>
              <a:latin typeface="Söhne"/>
            </a:endParaRPr>
          </a:p>
          <a:p>
            <a:pPr algn="l">
              <a:spcAft>
                <a:spcPts val="600"/>
              </a:spcAft>
              <a:buFont typeface="+mj-lt"/>
              <a:buAutoNum type="arabicPeriod"/>
            </a:pPr>
            <a:r>
              <a:rPr lang="en-US" sz="2000" b="0" i="0" dirty="0">
                <a:solidFill>
                  <a:srgbClr val="ECECEC"/>
                </a:solidFill>
                <a:effectLst/>
                <a:latin typeface="Söhne"/>
              </a:rPr>
              <a:t> Smith, J., &amp; Johnson, R. (2021). "Understanding Audience Engagement Metrics in Micro-Influencer Marketing Campaigns." </a:t>
            </a:r>
            <a:r>
              <a:rPr lang="en-US" sz="2000" b="0" i="1" dirty="0">
                <a:solidFill>
                  <a:srgbClr val="ECECEC"/>
                </a:solidFill>
                <a:effectLst/>
                <a:latin typeface="Söhne"/>
              </a:rPr>
              <a:t>Journal of Social Media Analytics</a:t>
            </a:r>
            <a:r>
              <a:rPr lang="en-US" sz="2000" b="0" i="0" dirty="0">
                <a:solidFill>
                  <a:srgbClr val="ECECEC"/>
                </a:solidFill>
                <a:effectLst/>
                <a:latin typeface="Söhne"/>
              </a:rPr>
              <a:t>, 4(1), 25-39. </a:t>
            </a:r>
            <a:r>
              <a:rPr lang="en-US" sz="2000" b="0" i="0" u="none" strike="noStrike" dirty="0">
                <a:solidFill>
                  <a:srgbClr val="ECECEC"/>
                </a:solidFill>
                <a:effectLst/>
                <a:latin typeface="Söhne"/>
                <a:hlinkClick r:id="rId3"/>
              </a:rPr>
              <a:t>2</a:t>
            </a:r>
            <a:endParaRPr lang="en-US" sz="2000" b="0" i="0" dirty="0">
              <a:solidFill>
                <a:srgbClr val="ECECEC"/>
              </a:solidFill>
              <a:effectLst/>
              <a:latin typeface="Söhne"/>
            </a:endParaRPr>
          </a:p>
          <a:p>
            <a:pPr algn="l">
              <a:buFont typeface="+mj-lt"/>
              <a:buAutoNum type="arabicPeriod"/>
            </a:pPr>
            <a:r>
              <a:rPr lang="en-US" sz="2000" b="0" i="0" dirty="0">
                <a:solidFill>
                  <a:srgbClr val="ECECEC"/>
                </a:solidFill>
                <a:effectLst/>
                <a:latin typeface="Söhne"/>
              </a:rPr>
              <a:t> Chen, L., &amp; Wang, Y. (2019). "Data Analytics Techniques for Micro-Influencer Marketing: A Comparative Study." </a:t>
            </a:r>
            <a:r>
              <a:rPr lang="en-US" sz="2000" b="0" i="1" dirty="0">
                <a:solidFill>
                  <a:srgbClr val="ECECEC"/>
                </a:solidFill>
                <a:effectLst/>
                <a:latin typeface="Söhne"/>
              </a:rPr>
              <a:t>International Conference on Data Science and Analytics</a:t>
            </a:r>
            <a:r>
              <a:rPr lang="en-US" sz="2000" b="0" i="0" dirty="0">
                <a:solidFill>
                  <a:srgbClr val="ECECEC"/>
                </a:solidFill>
                <a:effectLst/>
                <a:latin typeface="Söhne"/>
              </a:rPr>
              <a:t>, 82-95.</a:t>
            </a:r>
            <a:r>
              <a:rPr lang="en-US" sz="2000" b="0" i="0" dirty="0">
                <a:solidFill>
                  <a:srgbClr val="ECECEC"/>
                </a:solidFill>
                <a:effectLst/>
                <a:latin typeface="Söhne"/>
                <a:hlinkClick r:id="rId3"/>
              </a:rPr>
              <a:t> </a:t>
            </a:r>
            <a:r>
              <a:rPr lang="en-US" sz="2000" b="0" i="0" u="none" strike="noStrike" dirty="0">
                <a:solidFill>
                  <a:srgbClr val="ECECEC"/>
                </a:solidFill>
                <a:effectLst/>
                <a:latin typeface="Söhne"/>
                <a:hlinkClick r:id="rId3"/>
              </a:rPr>
              <a:t>3</a:t>
            </a:r>
            <a:endParaRPr lang="en-US" sz="2000" b="0" i="0" dirty="0">
              <a:solidFill>
                <a:srgbClr val="ECECEC"/>
              </a:solidFill>
              <a:effectLst/>
              <a:latin typeface="Söhne"/>
            </a:endParaRPr>
          </a:p>
          <a:p>
            <a:pPr algn="l">
              <a:spcBef>
                <a:spcPts val="600"/>
              </a:spcBef>
              <a:spcAft>
                <a:spcPts val="600"/>
              </a:spcAft>
              <a:buFont typeface="+mj-lt"/>
              <a:buAutoNum type="arabicPeriod"/>
            </a:pPr>
            <a:r>
              <a:rPr lang="en-US" sz="2000" b="0" i="0" dirty="0">
                <a:solidFill>
                  <a:srgbClr val="ECECEC"/>
                </a:solidFill>
                <a:effectLst/>
                <a:latin typeface="Söhne"/>
              </a:rPr>
              <a:t> Patel, S., &amp; Gupta, A. (2022). "Machine Learning Models for Predicting Influencer Performance in Micro-Influencer Marketing Campaigns." </a:t>
            </a:r>
            <a:r>
              <a:rPr lang="en-US" sz="2000" b="0" i="1" dirty="0">
                <a:solidFill>
                  <a:srgbClr val="ECECEC"/>
                </a:solidFill>
                <a:effectLst/>
                <a:latin typeface="Söhne"/>
              </a:rPr>
              <a:t>IEEE Transactions on Big Data</a:t>
            </a:r>
            <a:r>
              <a:rPr lang="en-US" sz="2000" b="0" i="0" dirty="0">
                <a:solidFill>
                  <a:srgbClr val="ECECEC"/>
                </a:solidFill>
                <a:effectLst/>
                <a:latin typeface="Söhne"/>
              </a:rPr>
              <a:t>, 10(4), 789-802. </a:t>
            </a:r>
            <a:r>
              <a:rPr lang="en-US" sz="2000" b="0" i="0" u="none" strike="noStrike" dirty="0">
                <a:solidFill>
                  <a:srgbClr val="ECECEC"/>
                </a:solidFill>
                <a:effectLst/>
                <a:latin typeface="Söhne"/>
                <a:hlinkClick r:id="rId3"/>
              </a:rPr>
              <a:t>4</a:t>
            </a:r>
            <a:endParaRPr lang="en-US" sz="2000" b="0" i="0" dirty="0">
              <a:solidFill>
                <a:srgbClr val="ECECEC"/>
              </a:solidFill>
              <a:effectLst/>
              <a:latin typeface="Söhne"/>
            </a:endParaRPr>
          </a:p>
          <a:p>
            <a:pPr algn="l">
              <a:buFont typeface="+mj-lt"/>
              <a:buAutoNum type="arabicPeriod"/>
            </a:pPr>
            <a:r>
              <a:rPr lang="en-US" sz="2000" b="0" i="0" dirty="0">
                <a:solidFill>
                  <a:srgbClr val="ECECEC"/>
                </a:solidFill>
                <a:effectLst/>
                <a:latin typeface="Söhne"/>
              </a:rPr>
              <a:t> Rodriguez, M., &amp; Lee, C. (2023). "Exploring Data Sources for Micro-Influencer Marketing Campaigns: A Case Study of Social Media Platforms." </a:t>
            </a:r>
            <a:r>
              <a:rPr lang="en-US" sz="2000" b="0" i="1" dirty="0">
                <a:solidFill>
                  <a:srgbClr val="ECECEC"/>
                </a:solidFill>
                <a:effectLst/>
                <a:latin typeface="Söhne"/>
              </a:rPr>
              <a:t>Journal of Digital Marketing Research</a:t>
            </a:r>
            <a:r>
              <a:rPr lang="en-US" sz="2000" b="0" i="0" dirty="0">
                <a:solidFill>
                  <a:srgbClr val="ECECEC"/>
                </a:solidFill>
                <a:effectLst/>
                <a:latin typeface="Söhne"/>
              </a:rPr>
              <a:t>, 12(3), 112-125.</a:t>
            </a:r>
            <a:r>
              <a:rPr lang="en-US" sz="2000" b="0" i="0" dirty="0">
                <a:solidFill>
                  <a:srgbClr val="ECECEC"/>
                </a:solidFill>
                <a:effectLst/>
                <a:latin typeface="Söhne"/>
                <a:hlinkClick r:id="rId3"/>
              </a:rPr>
              <a:t> </a:t>
            </a:r>
            <a:r>
              <a:rPr lang="en-US" sz="2000" b="0" i="0" u="none" strike="noStrike" dirty="0">
                <a:solidFill>
                  <a:srgbClr val="ECECEC"/>
                </a:solidFill>
                <a:effectLst/>
                <a:latin typeface="Söhne"/>
                <a:hlinkClick r:id="rId3"/>
              </a:rPr>
              <a:t>5</a:t>
            </a:r>
            <a:endParaRPr lang="en-US" sz="2000" b="0" i="0" dirty="0">
              <a:solidFill>
                <a:srgbClr val="ECECEC"/>
              </a:solidFill>
              <a:effectLst/>
              <a:latin typeface="Söhne"/>
            </a:endParaRPr>
          </a:p>
        </p:txBody>
      </p:sp>
      <p:sp>
        <p:nvSpPr>
          <p:cNvPr id="4" name="object 4"/>
          <p:cNvSpPr txBox="1"/>
          <p:nvPr/>
        </p:nvSpPr>
        <p:spPr>
          <a:xfrm>
            <a:off x="10562970" y="570992"/>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15</a:t>
            </a:r>
            <a:endParaRPr sz="2800" dirty="0">
              <a:latin typeface="Verdana"/>
              <a:cs typeface="Verdana"/>
            </a:endParaRPr>
          </a:p>
        </p:txBody>
      </p:sp>
      <p:pic>
        <p:nvPicPr>
          <p:cNvPr id="5" name="Picture 4">
            <a:extLst>
              <a:ext uri="{FF2B5EF4-FFF2-40B4-BE49-F238E27FC236}">
                <a16:creationId xmlns:a16="http://schemas.microsoft.com/office/drawing/2014/main" id="{89772AC2-9A23-E390-EF3C-75DCCA73E42C}"/>
              </a:ext>
            </a:extLst>
          </p:cNvPr>
          <p:cNvPicPr>
            <a:picLocks noChangeAspect="1"/>
          </p:cNvPicPr>
          <p:nvPr/>
        </p:nvPicPr>
        <p:blipFill>
          <a:blip r:embed="rId4"/>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9779" y="2807035"/>
            <a:ext cx="7592442" cy="1243930"/>
          </a:xfrm>
          <a:prstGeom prst="rect">
            <a:avLst/>
          </a:prstGeom>
        </p:spPr>
        <p:txBody>
          <a:bodyPr vert="horz" wrap="square" lIns="0" tIns="12700" rIns="0" bIns="0" rtlCol="0">
            <a:spAutoFit/>
          </a:bodyPr>
          <a:lstStyle/>
          <a:p>
            <a:pPr marL="12700" algn="ctr">
              <a:lnSpc>
                <a:spcPct val="100000"/>
              </a:lnSpc>
              <a:spcBef>
                <a:spcPts val="100"/>
              </a:spcBef>
            </a:pPr>
            <a:r>
              <a:rPr sz="8000" spc="-415" dirty="0"/>
              <a:t>THANK</a:t>
            </a:r>
            <a:r>
              <a:rPr sz="8000" spc="-480" dirty="0"/>
              <a:t> </a:t>
            </a:r>
            <a:r>
              <a:rPr sz="8000" spc="-45" dirty="0"/>
              <a:t>YOU</a:t>
            </a:r>
          </a:p>
        </p:txBody>
      </p:sp>
      <p:sp>
        <p:nvSpPr>
          <p:cNvPr id="3" name="object 3"/>
          <p:cNvSpPr txBox="1"/>
          <p:nvPr/>
        </p:nvSpPr>
        <p:spPr>
          <a:xfrm>
            <a:off x="10562970" y="570992"/>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16</a:t>
            </a:r>
            <a:endParaRPr sz="2800" dirty="0">
              <a:latin typeface="Verdana"/>
              <a:cs typeface="Verdana"/>
            </a:endParaRPr>
          </a:p>
        </p:txBody>
      </p:sp>
      <p:pic>
        <p:nvPicPr>
          <p:cNvPr id="4" name="Picture 3">
            <a:extLst>
              <a:ext uri="{FF2B5EF4-FFF2-40B4-BE49-F238E27FC236}">
                <a16:creationId xmlns:a16="http://schemas.microsoft.com/office/drawing/2014/main" id="{0E5028BE-25D3-2C86-C586-7C0EE7C0D8E9}"/>
              </a:ext>
            </a:extLst>
          </p:cNvPr>
          <p:cNvPicPr>
            <a:picLocks noChangeAspect="1"/>
          </p:cNvPicPr>
          <p:nvPr/>
        </p:nvPicPr>
        <p:blipFill>
          <a:blip r:embed="rId2"/>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4936" y="1217455"/>
            <a:ext cx="2438400" cy="659155"/>
          </a:xfrm>
          <a:prstGeom prst="rect">
            <a:avLst/>
          </a:prstGeom>
        </p:spPr>
        <p:txBody>
          <a:bodyPr vert="horz" wrap="square" lIns="0" tIns="12700" rIns="0" bIns="0" rtlCol="0">
            <a:spAutoFit/>
          </a:bodyPr>
          <a:lstStyle/>
          <a:p>
            <a:pPr marL="12700">
              <a:lnSpc>
                <a:spcPct val="100000"/>
              </a:lnSpc>
              <a:spcBef>
                <a:spcPts val="100"/>
              </a:spcBef>
            </a:pPr>
            <a:r>
              <a:rPr sz="4200" b="1" spc="-409" dirty="0">
                <a:solidFill>
                  <a:srgbClr val="EBEBEB"/>
                </a:solidFill>
                <a:latin typeface="Tahoma" panose="020B0604030504040204" pitchFamily="34" charset="0"/>
                <a:ea typeface="Tahoma" panose="020B0604030504040204" pitchFamily="34" charset="0"/>
                <a:cs typeface="Tahoma" panose="020B0604030504040204" pitchFamily="34" charset="0"/>
              </a:rPr>
              <a:t>OUTLINE</a:t>
            </a:r>
            <a:endParaRPr sz="42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10662031" y="570992"/>
            <a:ext cx="222250" cy="452120"/>
          </a:xfrm>
          <a:prstGeom prst="rect">
            <a:avLst/>
          </a:prstGeom>
        </p:spPr>
        <p:txBody>
          <a:bodyPr vert="horz" wrap="square" lIns="0" tIns="12065" rIns="0" bIns="0" rtlCol="0">
            <a:spAutoFit/>
          </a:bodyPr>
          <a:lstStyle/>
          <a:p>
            <a:pPr marL="12700">
              <a:lnSpc>
                <a:spcPct val="100000"/>
              </a:lnSpc>
              <a:spcBef>
                <a:spcPts val="95"/>
              </a:spcBef>
            </a:pPr>
            <a:r>
              <a:rPr sz="2800" spc="-235" dirty="0">
                <a:solidFill>
                  <a:srgbClr val="FFFFFF"/>
                </a:solidFill>
                <a:latin typeface="Verdana"/>
                <a:cs typeface="Verdana"/>
              </a:rPr>
              <a:t>2</a:t>
            </a:r>
            <a:endParaRPr sz="2800">
              <a:latin typeface="Verdana"/>
              <a:cs typeface="Verdana"/>
            </a:endParaRPr>
          </a:p>
        </p:txBody>
      </p:sp>
      <p:graphicFrame>
        <p:nvGraphicFramePr>
          <p:cNvPr id="10" name="object 3">
            <a:extLst>
              <a:ext uri="{FF2B5EF4-FFF2-40B4-BE49-F238E27FC236}">
                <a16:creationId xmlns:a16="http://schemas.microsoft.com/office/drawing/2014/main" id="{E48EA855-418B-178E-8C68-8873CC3029B5}"/>
              </a:ext>
            </a:extLst>
          </p:cNvPr>
          <p:cNvGraphicFramePr/>
          <p:nvPr>
            <p:extLst>
              <p:ext uri="{D42A27DB-BD31-4B8C-83A1-F6EECF244321}">
                <p14:modId xmlns:p14="http://schemas.microsoft.com/office/powerpoint/2010/main" val="3053076779"/>
              </p:ext>
            </p:extLst>
          </p:nvPr>
        </p:nvGraphicFramePr>
        <p:xfrm>
          <a:off x="934720" y="2133600"/>
          <a:ext cx="6133084" cy="3957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Are You Seeking Bullseye In D2C Ecommerce? Add Social Stories to your  Store? - Engage, Entertain &amp; Retain Your Consumers">
            <a:extLst>
              <a:ext uri="{FF2B5EF4-FFF2-40B4-BE49-F238E27FC236}">
                <a16:creationId xmlns:a16="http://schemas.microsoft.com/office/drawing/2014/main" id="{EACE647C-BA44-0B2D-6AF5-5DD8B3EE0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61134" y="2362199"/>
            <a:ext cx="4267200" cy="2667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4" name="3D Model 13" descr="Printed document">
                <a:extLst>
                  <a:ext uri="{FF2B5EF4-FFF2-40B4-BE49-F238E27FC236}">
                    <a16:creationId xmlns:a16="http://schemas.microsoft.com/office/drawing/2014/main" id="{89F55C26-529A-01E1-661E-3B81DD6038E4}"/>
                  </a:ext>
                </a:extLst>
              </p:cNvPr>
              <p:cNvGraphicFramePr>
                <a:graphicFrameLocks noChangeAspect="1"/>
              </p:cNvGraphicFramePr>
              <p:nvPr>
                <p:extLst>
                  <p:ext uri="{D42A27DB-BD31-4B8C-83A1-F6EECF244321}">
                    <p14:modId xmlns:p14="http://schemas.microsoft.com/office/powerpoint/2010/main" val="3312521793"/>
                  </p:ext>
                </p:extLst>
              </p:nvPr>
            </p:nvGraphicFramePr>
            <p:xfrm>
              <a:off x="8744789" y="1985674"/>
              <a:ext cx="2108626" cy="3415116"/>
            </p:xfrm>
            <a:graphic>
              <a:graphicData uri="http://schemas.microsoft.com/office/drawing/2017/model3d">
                <am3d:model3d r:embed="rId8">
                  <am3d:spPr>
                    <a:xfrm>
                      <a:off x="0" y="0"/>
                      <a:ext cx="2108626" cy="3415116"/>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311134" ay="-1614050" az="-141104"/>
                    <am3d:postTrans dx="0" dy="0" dz="0"/>
                  </am3d:trans>
                  <am3d:raster rName="Office3DRenderer" rVer="16.0.8326">
                    <am3d:blip r:embed="rId9"/>
                  </am3d:raster>
                  <am3d:objViewport viewportSz="39973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rinted document">
                <a:extLst>
                  <a:ext uri="{FF2B5EF4-FFF2-40B4-BE49-F238E27FC236}">
                    <a16:creationId xmlns:a16="http://schemas.microsoft.com/office/drawing/2014/main" id="{89F55C26-529A-01E1-661E-3B81DD6038E4}"/>
                  </a:ext>
                </a:extLst>
              </p:cNvPr>
              <p:cNvPicPr>
                <a:picLocks noGrp="1" noRot="1" noChangeAspect="1" noMove="1" noResize="1" noEditPoints="1" noAdjustHandles="1" noChangeArrowheads="1" noChangeShapeType="1" noCrop="1"/>
              </p:cNvPicPr>
              <p:nvPr/>
            </p:nvPicPr>
            <p:blipFill>
              <a:blip r:embed="rId9"/>
              <a:stretch>
                <a:fillRect/>
              </a:stretch>
            </p:blipFill>
            <p:spPr>
              <a:xfrm>
                <a:off x="8744789" y="1985674"/>
                <a:ext cx="2108626" cy="3415116"/>
              </a:xfrm>
              <a:prstGeom prst="rect">
                <a:avLst/>
              </a:prstGeom>
            </p:spPr>
          </p:pic>
        </mc:Fallback>
      </mc:AlternateContent>
      <p:pic>
        <p:nvPicPr>
          <p:cNvPr id="3" name="Picture 2">
            <a:extLst>
              <a:ext uri="{FF2B5EF4-FFF2-40B4-BE49-F238E27FC236}">
                <a16:creationId xmlns:a16="http://schemas.microsoft.com/office/drawing/2014/main" id="{D538A979-F9A3-2D6D-76FB-F61B63CC6E3A}"/>
              </a:ext>
            </a:extLst>
          </p:cNvPr>
          <p:cNvPicPr>
            <a:picLocks noChangeAspect="1"/>
          </p:cNvPicPr>
          <p:nvPr/>
        </p:nvPicPr>
        <p:blipFill>
          <a:blip r:embed="rId10"/>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023112"/>
            <a:ext cx="3898900" cy="665480"/>
          </a:xfrm>
          <a:prstGeom prst="rect">
            <a:avLst/>
          </a:prstGeom>
        </p:spPr>
        <p:txBody>
          <a:bodyPr vert="horz" wrap="square" lIns="0" tIns="12700" rIns="0" bIns="0" rtlCol="0">
            <a:spAutoFit/>
          </a:bodyPr>
          <a:lstStyle/>
          <a:p>
            <a:pPr marL="12700">
              <a:lnSpc>
                <a:spcPct val="100000"/>
              </a:lnSpc>
              <a:spcBef>
                <a:spcPts val="100"/>
              </a:spcBef>
            </a:pPr>
            <a:r>
              <a:rPr sz="4200" b="1" spc="-320" dirty="0">
                <a:solidFill>
                  <a:srgbClr val="EBEBEB"/>
                </a:solidFill>
                <a:latin typeface="Tahoma"/>
                <a:cs typeface="Tahoma"/>
              </a:rPr>
              <a:t>INTRODUCTION</a:t>
            </a:r>
            <a:endParaRPr sz="4200" dirty="0">
              <a:latin typeface="Tahoma"/>
              <a:cs typeface="Tahoma"/>
            </a:endParaRPr>
          </a:p>
        </p:txBody>
      </p:sp>
      <p:sp>
        <p:nvSpPr>
          <p:cNvPr id="4" name="object 4"/>
          <p:cNvSpPr txBox="1"/>
          <p:nvPr/>
        </p:nvSpPr>
        <p:spPr>
          <a:xfrm>
            <a:off x="10662031" y="570992"/>
            <a:ext cx="222250" cy="452120"/>
          </a:xfrm>
          <a:prstGeom prst="rect">
            <a:avLst/>
          </a:prstGeom>
        </p:spPr>
        <p:txBody>
          <a:bodyPr vert="horz" wrap="square" lIns="0" tIns="12065" rIns="0" bIns="0" rtlCol="0">
            <a:spAutoFit/>
          </a:bodyPr>
          <a:lstStyle/>
          <a:p>
            <a:pPr marL="12700">
              <a:lnSpc>
                <a:spcPct val="100000"/>
              </a:lnSpc>
              <a:spcBef>
                <a:spcPts val="95"/>
              </a:spcBef>
            </a:pPr>
            <a:r>
              <a:rPr sz="2800" spc="-235" dirty="0">
                <a:solidFill>
                  <a:srgbClr val="FFFFFF"/>
                </a:solidFill>
                <a:latin typeface="Verdana"/>
                <a:cs typeface="Verdana"/>
              </a:rPr>
              <a:t>3</a:t>
            </a:r>
            <a:endParaRPr sz="2800">
              <a:latin typeface="Verdana"/>
              <a:cs typeface="Verdana"/>
            </a:endParaRPr>
          </a:p>
        </p:txBody>
      </p:sp>
      <p:pic>
        <p:nvPicPr>
          <p:cNvPr id="1026" name="Picture 2" descr="Are You Seeking Bullseye In D2C Ecommerce? Add Social Stories to your  Store? - Engage, Entertain &amp; Retain Your Consumers">
            <a:extLst>
              <a:ext uri="{FF2B5EF4-FFF2-40B4-BE49-F238E27FC236}">
                <a16:creationId xmlns:a16="http://schemas.microsoft.com/office/drawing/2014/main" id="{33C1F6B7-3C18-6C35-B58B-972A0D0CA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2591057"/>
            <a:ext cx="4145280" cy="2590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4">
            <a:extLst>
              <a:ext uri="{FF2B5EF4-FFF2-40B4-BE49-F238E27FC236}">
                <a16:creationId xmlns:a16="http://schemas.microsoft.com/office/drawing/2014/main" id="{9D78258F-404E-2B6E-9FE8-CCF7B27B2C8F}"/>
              </a:ext>
            </a:extLst>
          </p:cNvPr>
          <p:cNvGraphicFramePr/>
          <p:nvPr>
            <p:extLst>
              <p:ext uri="{D42A27DB-BD31-4B8C-83A1-F6EECF244321}">
                <p14:modId xmlns:p14="http://schemas.microsoft.com/office/powerpoint/2010/main" val="40852909"/>
              </p:ext>
            </p:extLst>
          </p:nvPr>
        </p:nvGraphicFramePr>
        <p:xfrm>
          <a:off x="685800" y="1371600"/>
          <a:ext cx="6739331"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5111BDF3-613D-18CA-96FB-4D0B7F11D09A}"/>
              </a:ext>
            </a:extLst>
          </p:cNvPr>
          <p:cNvPicPr>
            <a:picLocks noChangeAspect="1"/>
          </p:cNvPicPr>
          <p:nvPr/>
        </p:nvPicPr>
        <p:blipFill>
          <a:blip r:embed="rId8"/>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4720" y="1228634"/>
            <a:ext cx="2757170" cy="665480"/>
          </a:xfrm>
          <a:prstGeom prst="rect">
            <a:avLst/>
          </a:prstGeom>
        </p:spPr>
        <p:txBody>
          <a:bodyPr vert="horz" wrap="square" lIns="0" tIns="12700" rIns="0" bIns="0" rtlCol="0">
            <a:spAutoFit/>
          </a:bodyPr>
          <a:lstStyle/>
          <a:p>
            <a:pPr marL="12700">
              <a:lnSpc>
                <a:spcPct val="100000"/>
              </a:lnSpc>
              <a:spcBef>
                <a:spcPts val="100"/>
              </a:spcBef>
            </a:pPr>
            <a:r>
              <a:rPr sz="4200" b="1" spc="-240" dirty="0">
                <a:solidFill>
                  <a:srgbClr val="EBEBEB"/>
                </a:solidFill>
                <a:latin typeface="Tahoma"/>
                <a:cs typeface="Tahoma"/>
              </a:rPr>
              <a:t>OBJECTIVE</a:t>
            </a:r>
            <a:endParaRPr sz="4200" dirty="0">
              <a:latin typeface="Tahoma"/>
              <a:cs typeface="Tahoma"/>
            </a:endParaRPr>
          </a:p>
        </p:txBody>
      </p:sp>
      <p:sp>
        <p:nvSpPr>
          <p:cNvPr id="4" name="object 4"/>
          <p:cNvSpPr txBox="1"/>
          <p:nvPr/>
        </p:nvSpPr>
        <p:spPr>
          <a:xfrm>
            <a:off x="10662031" y="570992"/>
            <a:ext cx="222250" cy="452120"/>
          </a:xfrm>
          <a:prstGeom prst="rect">
            <a:avLst/>
          </a:prstGeom>
        </p:spPr>
        <p:txBody>
          <a:bodyPr vert="horz" wrap="square" lIns="0" tIns="12065" rIns="0" bIns="0" rtlCol="0">
            <a:spAutoFit/>
          </a:bodyPr>
          <a:lstStyle/>
          <a:p>
            <a:pPr marL="12700">
              <a:lnSpc>
                <a:spcPct val="100000"/>
              </a:lnSpc>
              <a:spcBef>
                <a:spcPts val="95"/>
              </a:spcBef>
            </a:pPr>
            <a:r>
              <a:rPr lang="en-US" sz="2800" spc="-235" dirty="0">
                <a:solidFill>
                  <a:srgbClr val="FFFFFF"/>
                </a:solidFill>
                <a:latin typeface="Verdana"/>
                <a:cs typeface="Verdana"/>
              </a:rPr>
              <a:t>4</a:t>
            </a:r>
            <a:endParaRPr sz="2800" dirty="0">
              <a:latin typeface="Verdana"/>
              <a:cs typeface="Verdana"/>
            </a:endParaRPr>
          </a:p>
        </p:txBody>
      </p:sp>
      <p:sp>
        <p:nvSpPr>
          <p:cNvPr id="5" name="TextBox 4">
            <a:extLst>
              <a:ext uri="{FF2B5EF4-FFF2-40B4-BE49-F238E27FC236}">
                <a16:creationId xmlns:a16="http://schemas.microsoft.com/office/drawing/2014/main" id="{0029C6FF-1705-0F28-F937-B82F2C7B8745}"/>
              </a:ext>
            </a:extLst>
          </p:cNvPr>
          <p:cNvSpPr txBox="1"/>
          <p:nvPr/>
        </p:nvSpPr>
        <p:spPr>
          <a:xfrm>
            <a:off x="934720" y="2133600"/>
            <a:ext cx="6400800" cy="3308598"/>
          </a:xfrm>
          <a:prstGeom prst="rect">
            <a:avLst/>
          </a:prstGeom>
          <a:noFill/>
          <a:ln>
            <a:noFill/>
          </a:ln>
        </p:spPr>
        <p:txBody>
          <a:bodyPr wrap="square" rtlCol="0">
            <a:spAutoFit/>
          </a:bodyPr>
          <a:lstStyle/>
          <a:p>
            <a:pPr algn="just"/>
            <a:r>
              <a:rPr lang="en-US" sz="1900" b="0" i="0" dirty="0">
                <a:solidFill>
                  <a:srgbClr val="ECECEC"/>
                </a:solidFill>
                <a:effectLst/>
                <a:latin typeface="Söhne"/>
              </a:rPr>
              <a:t>Goal of "Social-Synergy" is to transform how brands engage with audiences online through micro-influencer partnerships. We want to help brands navigate social media effectively by connecting them with relevant micro-influencers from various industries. By using data-driven insights and innovative strategies, we aim to enhance collaboration opportunities, foster genuine engagement, and increase brand visibility. Our platform is designed to make influencer marketing accessible to brands of all sizes, allowing them to build meaningful connections with their target customers. Ultimately, we aim to revolutionize brand engagement in the digital world.</a:t>
            </a:r>
            <a:endParaRPr lang="en-US" sz="1900" dirty="0"/>
          </a:p>
        </p:txBody>
      </p:sp>
      <p:pic>
        <p:nvPicPr>
          <p:cNvPr id="7" name="Picture 6" descr="A person holding a magnet in his hand&#10;&#10;Description automatically generated">
            <a:extLst>
              <a:ext uri="{FF2B5EF4-FFF2-40B4-BE49-F238E27FC236}">
                <a16:creationId xmlns:a16="http://schemas.microsoft.com/office/drawing/2014/main" id="{40B6BCD5-D6FC-9B2B-720C-E1FAA1FF0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704" y="3124200"/>
            <a:ext cx="4616004" cy="3416320"/>
          </a:xfrm>
          <a:prstGeom prst="rect">
            <a:avLst/>
          </a:prstGeom>
        </p:spPr>
      </p:pic>
      <p:pic>
        <p:nvPicPr>
          <p:cNvPr id="3" name="Picture 2" descr="A group of people with phones&#10;&#10;Description automatically generated">
            <a:extLst>
              <a:ext uri="{FF2B5EF4-FFF2-40B4-BE49-F238E27FC236}">
                <a16:creationId xmlns:a16="http://schemas.microsoft.com/office/drawing/2014/main" id="{859C44F3-4F8B-E294-7860-BD910B07A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729" y="1905000"/>
            <a:ext cx="4252554" cy="2708398"/>
          </a:xfrm>
          <a:prstGeom prst="rect">
            <a:avLst/>
          </a:prstGeom>
        </p:spPr>
      </p:pic>
      <p:pic>
        <p:nvPicPr>
          <p:cNvPr id="6" name="Picture 5">
            <a:extLst>
              <a:ext uri="{FF2B5EF4-FFF2-40B4-BE49-F238E27FC236}">
                <a16:creationId xmlns:a16="http://schemas.microsoft.com/office/drawing/2014/main" id="{C296D5F7-A320-62AA-14CD-B1B382A95291}"/>
              </a:ext>
            </a:extLst>
          </p:cNvPr>
          <p:cNvPicPr>
            <a:picLocks noChangeAspect="1"/>
          </p:cNvPicPr>
          <p:nvPr/>
        </p:nvPicPr>
        <p:blipFill>
          <a:blip r:embed="rId4"/>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DBD76-B77D-8AE8-C28F-EB74EC5D882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4EDC0D-5932-F250-D96B-84A0BAB2BA65}"/>
              </a:ext>
            </a:extLst>
          </p:cNvPr>
          <p:cNvSpPr txBox="1">
            <a:spLocks noGrp="1"/>
          </p:cNvSpPr>
          <p:nvPr>
            <p:ph type="title"/>
          </p:nvPr>
        </p:nvSpPr>
        <p:spPr>
          <a:xfrm>
            <a:off x="934720" y="1085615"/>
            <a:ext cx="4990084" cy="659155"/>
          </a:xfrm>
          <a:prstGeom prst="rect">
            <a:avLst/>
          </a:prstGeom>
        </p:spPr>
        <p:txBody>
          <a:bodyPr vert="horz" wrap="square" lIns="0" tIns="12700" rIns="0" bIns="0" rtlCol="0">
            <a:spAutoFit/>
          </a:bodyPr>
          <a:lstStyle/>
          <a:p>
            <a:pPr marL="12700">
              <a:lnSpc>
                <a:spcPct val="100000"/>
              </a:lnSpc>
              <a:spcBef>
                <a:spcPts val="100"/>
              </a:spcBef>
            </a:pPr>
            <a:r>
              <a:rPr lang="en-US" b="1" spc="-525" dirty="0">
                <a:latin typeface="Tahoma"/>
                <a:cs typeface="Tahoma"/>
              </a:rPr>
              <a:t>LITERATURE</a:t>
            </a:r>
            <a:r>
              <a:rPr lang="en-US" b="1" spc="-55" dirty="0">
                <a:latin typeface="Tahoma"/>
                <a:cs typeface="Tahoma"/>
              </a:rPr>
              <a:t> </a:t>
            </a:r>
            <a:r>
              <a:rPr lang="en-US" b="1" spc="-340" dirty="0">
                <a:latin typeface="Tahoma"/>
                <a:cs typeface="Tahoma"/>
              </a:rPr>
              <a:t>SURVEY</a:t>
            </a:r>
            <a:endParaRPr sz="4200" dirty="0">
              <a:latin typeface="Tahoma"/>
              <a:cs typeface="Tahoma"/>
            </a:endParaRPr>
          </a:p>
        </p:txBody>
      </p:sp>
      <p:sp>
        <p:nvSpPr>
          <p:cNvPr id="4" name="object 4">
            <a:extLst>
              <a:ext uri="{FF2B5EF4-FFF2-40B4-BE49-F238E27FC236}">
                <a16:creationId xmlns:a16="http://schemas.microsoft.com/office/drawing/2014/main" id="{D2594D2A-EBF2-E501-4C45-9C7C0061DF5B}"/>
              </a:ext>
            </a:extLst>
          </p:cNvPr>
          <p:cNvSpPr txBox="1"/>
          <p:nvPr/>
        </p:nvSpPr>
        <p:spPr>
          <a:xfrm>
            <a:off x="10662031" y="570992"/>
            <a:ext cx="222250" cy="452120"/>
          </a:xfrm>
          <a:prstGeom prst="rect">
            <a:avLst/>
          </a:prstGeom>
        </p:spPr>
        <p:txBody>
          <a:bodyPr vert="horz" wrap="square" lIns="0" tIns="12065" rIns="0" bIns="0" rtlCol="0">
            <a:spAutoFit/>
          </a:bodyPr>
          <a:lstStyle/>
          <a:p>
            <a:pPr marL="12700">
              <a:lnSpc>
                <a:spcPct val="100000"/>
              </a:lnSpc>
              <a:spcBef>
                <a:spcPts val="95"/>
              </a:spcBef>
            </a:pPr>
            <a:r>
              <a:rPr sz="2800" spc="-235" dirty="0">
                <a:solidFill>
                  <a:srgbClr val="FFFFFF"/>
                </a:solidFill>
                <a:latin typeface="Verdana"/>
                <a:cs typeface="Verdana"/>
              </a:rPr>
              <a:t>5</a:t>
            </a:r>
            <a:endParaRPr sz="2800">
              <a:latin typeface="Verdana"/>
              <a:cs typeface="Verdana"/>
            </a:endParaRPr>
          </a:p>
        </p:txBody>
      </p:sp>
      <p:sp>
        <p:nvSpPr>
          <p:cNvPr id="5" name="TextBox 4">
            <a:extLst>
              <a:ext uri="{FF2B5EF4-FFF2-40B4-BE49-F238E27FC236}">
                <a16:creationId xmlns:a16="http://schemas.microsoft.com/office/drawing/2014/main" id="{AF8ACA70-7968-C862-452E-C9148AB23A8B}"/>
              </a:ext>
            </a:extLst>
          </p:cNvPr>
          <p:cNvSpPr txBox="1"/>
          <p:nvPr/>
        </p:nvSpPr>
        <p:spPr>
          <a:xfrm>
            <a:off x="934720" y="1915985"/>
            <a:ext cx="8742680" cy="4893647"/>
          </a:xfrm>
          <a:prstGeom prst="rect">
            <a:avLst/>
          </a:prstGeom>
          <a:noFill/>
          <a:ln>
            <a:noFill/>
          </a:ln>
        </p:spPr>
        <p:txBody>
          <a:bodyPr wrap="square" rtlCol="0">
            <a:spAutoFit/>
          </a:bodyPr>
          <a:lstStyle/>
          <a:p>
            <a:pPr marL="342900" indent="-342900" algn="just">
              <a:spcAft>
                <a:spcPts val="600"/>
              </a:spcAft>
              <a:buAutoNum type="arabicPeriod"/>
            </a:pPr>
            <a:r>
              <a:rPr lang="en-US" i="1" dirty="0">
                <a:effectLst/>
                <a:latin typeface="Arial" panose="020B0604020202020204" pitchFamily="34" charset="0"/>
                <a:ea typeface="Times New Roman" panose="02020603050405020304" pitchFamily="18" charset="0"/>
                <a:cs typeface="Arial" panose="020B0604020202020204" pitchFamily="34" charset="0"/>
              </a:rPr>
              <a:t>Data scraped from the website:</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Good Creator. </a:t>
            </a:r>
            <a:r>
              <a:rPr lang="en-US" i="1" dirty="0">
                <a:effectLst/>
                <a:latin typeface="Arial" panose="020B0604020202020204" pitchFamily="34" charset="0"/>
                <a:ea typeface="Times New Roman" panose="02020603050405020304" pitchFamily="18" charset="0"/>
                <a:cs typeface="Arial" panose="020B0604020202020204" pitchFamily="34" charset="0"/>
              </a:rPr>
              <a:t>(2024)</a:t>
            </a:r>
            <a:r>
              <a:rPr lang="en-US" i="0" dirty="0">
                <a:effectLst/>
                <a:latin typeface="Arial" panose="020B0604020202020204" pitchFamily="34" charset="0"/>
                <a:ea typeface="Times New Roman" panose="02020603050405020304" pitchFamily="18" charset="0"/>
                <a:cs typeface="Arial" panose="020B0604020202020204" pitchFamily="34" charset="0"/>
              </a:rPr>
              <a:t> Instagram &amp; YouTube Influencers.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[1]</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1" dirty="0">
                <a:effectLst/>
                <a:latin typeface="Arial" panose="020B0604020202020204" pitchFamily="34" charset="0"/>
                <a:ea typeface="Times New Roman" panose="02020603050405020304" pitchFamily="18" charset="0"/>
                <a:cs typeface="Arial" panose="020B0604020202020204" pitchFamily="34" charset="0"/>
              </a:rPr>
              <a:t>2. UI design:</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a:t>
            </a:r>
            <a:r>
              <a:rPr lang="en-US" i="0" dirty="0" err="1">
                <a:effectLst/>
                <a:latin typeface="Arial" panose="020B0604020202020204" pitchFamily="34" charset="0"/>
                <a:ea typeface="Times New Roman" panose="02020603050405020304" pitchFamily="18" charset="0"/>
                <a:cs typeface="Arial" panose="020B0604020202020204" pitchFamily="34" charset="0"/>
              </a:rPr>
              <a:t>Dribbble</a:t>
            </a:r>
            <a:r>
              <a:rPr lang="en-US" i="0" dirty="0">
                <a:effectLst/>
                <a:latin typeface="Arial" panose="020B0604020202020204" pitchFamily="34" charset="0"/>
                <a:ea typeface="Times New Roman" panose="02020603050405020304" pitchFamily="18" charset="0"/>
                <a:cs typeface="Arial" panose="020B0604020202020204" pitchFamily="34" charset="0"/>
              </a:rPr>
              <a:t>. </a:t>
            </a:r>
            <a:r>
              <a:rPr lang="en-US" i="1" dirty="0">
                <a:effectLst/>
                <a:latin typeface="Arial" panose="020B0604020202020204" pitchFamily="34" charset="0"/>
                <a:ea typeface="Times New Roman" panose="02020603050405020304" pitchFamily="18" charset="0"/>
                <a:cs typeface="Arial" panose="020B0604020202020204" pitchFamily="34" charset="0"/>
              </a:rPr>
              <a:t>(2022)</a:t>
            </a:r>
            <a:r>
              <a:rPr lang="en-US" i="0" dirty="0">
                <a:effectLst/>
                <a:latin typeface="Arial" panose="020B0604020202020204" pitchFamily="34" charset="0"/>
                <a:ea typeface="Times New Roman" panose="02020603050405020304" pitchFamily="18" charset="0"/>
                <a:cs typeface="Arial" panose="020B0604020202020204" pitchFamily="34" charset="0"/>
              </a:rPr>
              <a:t> Influencer Dashboard by Saiful Islam.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[2]</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a:t>
            </a:r>
            <a:r>
              <a:rPr lang="en-US" i="0" dirty="0" err="1">
                <a:effectLst/>
                <a:latin typeface="Arial" panose="020B0604020202020204" pitchFamily="34" charset="0"/>
                <a:ea typeface="Times New Roman" panose="02020603050405020304" pitchFamily="18" charset="0"/>
                <a:cs typeface="Arial" panose="020B0604020202020204" pitchFamily="34" charset="0"/>
              </a:rPr>
              <a:t>DashThis</a:t>
            </a:r>
            <a:r>
              <a:rPr lang="en-US" i="0" dirty="0">
                <a:effectLst/>
                <a:latin typeface="Arial" panose="020B0604020202020204" pitchFamily="34" charset="0"/>
                <a:ea typeface="Times New Roman" panose="02020603050405020304" pitchFamily="18" charset="0"/>
                <a:cs typeface="Arial" panose="020B0604020202020204" pitchFamily="34" charset="0"/>
              </a:rPr>
              <a:t>. </a:t>
            </a:r>
            <a:r>
              <a:rPr lang="en-US" i="1" dirty="0">
                <a:effectLst/>
                <a:latin typeface="Arial" panose="020B0604020202020204" pitchFamily="34" charset="0"/>
                <a:ea typeface="Times New Roman" panose="02020603050405020304" pitchFamily="18" charset="0"/>
                <a:cs typeface="Arial" panose="020B0604020202020204" pitchFamily="34" charset="0"/>
              </a:rPr>
              <a:t>(2023).</a:t>
            </a:r>
            <a:r>
              <a:rPr lang="en-US" i="0" dirty="0">
                <a:effectLst/>
                <a:latin typeface="Arial" panose="020B0604020202020204" pitchFamily="34" charset="0"/>
                <a:ea typeface="Times New Roman" panose="02020603050405020304" pitchFamily="18" charset="0"/>
                <a:cs typeface="Arial" panose="020B0604020202020204" pitchFamily="34" charset="0"/>
              </a:rPr>
              <a:t> Instagram Dashboard by </a:t>
            </a:r>
            <a:r>
              <a:rPr lang="en-US" i="0" dirty="0" err="1">
                <a:effectLst/>
                <a:latin typeface="Arial" panose="020B0604020202020204" pitchFamily="34" charset="0"/>
                <a:ea typeface="Times New Roman" panose="02020603050405020304" pitchFamily="18" charset="0"/>
                <a:cs typeface="Arial" panose="020B0604020202020204" pitchFamily="34" charset="0"/>
              </a:rPr>
              <a:t>DashThis</a:t>
            </a:r>
            <a:r>
              <a:rPr lang="en-US" i="0" dirty="0">
                <a:effectLst/>
                <a:latin typeface="Arial" panose="020B0604020202020204" pitchFamily="34" charset="0"/>
                <a:ea typeface="Times New Roman" panose="02020603050405020304" pitchFamily="18" charset="0"/>
                <a:cs typeface="Arial" panose="020B0604020202020204" pitchFamily="34" charset="0"/>
              </a:rPr>
              <a:t>.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[3]</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a:t>
            </a:r>
            <a:r>
              <a:rPr lang="en-US" i="0" dirty="0" err="1">
                <a:effectLst/>
                <a:latin typeface="Arial" panose="020B0604020202020204" pitchFamily="34" charset="0"/>
                <a:ea typeface="Times New Roman" panose="02020603050405020304" pitchFamily="18" charset="0"/>
                <a:cs typeface="Arial" panose="020B0604020202020204" pitchFamily="34" charset="0"/>
              </a:rPr>
              <a:t>Dribbble</a:t>
            </a:r>
            <a:r>
              <a:rPr lang="en-US" i="0" dirty="0">
                <a:effectLst/>
                <a:latin typeface="Arial" panose="020B0604020202020204" pitchFamily="34" charset="0"/>
                <a:ea typeface="Times New Roman" panose="02020603050405020304" pitchFamily="18" charset="0"/>
                <a:cs typeface="Arial" panose="020B0604020202020204" pitchFamily="34" charset="0"/>
              </a:rPr>
              <a:t>. </a:t>
            </a:r>
            <a:r>
              <a:rPr lang="en-US" i="1" dirty="0">
                <a:effectLst/>
                <a:latin typeface="Arial" panose="020B0604020202020204" pitchFamily="34" charset="0"/>
                <a:ea typeface="Times New Roman" panose="02020603050405020304" pitchFamily="18" charset="0"/>
                <a:cs typeface="Arial" panose="020B0604020202020204" pitchFamily="34" charset="0"/>
              </a:rPr>
              <a:t>(2023).</a:t>
            </a:r>
            <a:r>
              <a:rPr lang="en-US" i="0" dirty="0">
                <a:effectLst/>
                <a:latin typeface="Arial" panose="020B0604020202020204" pitchFamily="34" charset="0"/>
                <a:ea typeface="Times New Roman" panose="02020603050405020304" pitchFamily="18" charset="0"/>
                <a:cs typeface="Arial" panose="020B0604020202020204" pitchFamily="34" charset="0"/>
              </a:rPr>
              <a:t> Influencer Dashboard by Saiful Islam.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[4]</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1" dirty="0">
                <a:effectLst/>
                <a:latin typeface="Arial" panose="020B0604020202020204" pitchFamily="34" charset="0"/>
                <a:ea typeface="Times New Roman" panose="02020603050405020304" pitchFamily="18" charset="0"/>
                <a:cs typeface="Arial" panose="020B0604020202020204" pitchFamily="34" charset="0"/>
              </a:rPr>
              <a:t>3. Influencer analysis process and information:</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a:t>
            </a:r>
            <a:r>
              <a:rPr lang="en-US" i="0" dirty="0" err="1">
                <a:effectLst/>
                <a:latin typeface="Arial" panose="020B0604020202020204" pitchFamily="34" charset="0"/>
                <a:ea typeface="Times New Roman" panose="02020603050405020304" pitchFamily="18" charset="0"/>
                <a:cs typeface="Arial" panose="020B0604020202020204" pitchFamily="34" charset="0"/>
              </a:rPr>
              <a:t>Bazaarvoice</a:t>
            </a:r>
            <a:r>
              <a:rPr lang="en-US" i="0" dirty="0">
                <a:effectLst/>
                <a:latin typeface="Arial" panose="020B0604020202020204" pitchFamily="34" charset="0"/>
                <a:ea typeface="Times New Roman" panose="02020603050405020304" pitchFamily="18" charset="0"/>
                <a:cs typeface="Arial" panose="020B0604020202020204" pitchFamily="34" charset="0"/>
              </a:rPr>
              <a:t>. </a:t>
            </a:r>
            <a:r>
              <a:rPr lang="en-US" i="1" dirty="0">
                <a:effectLst/>
                <a:latin typeface="Arial" panose="020B0604020202020204" pitchFamily="34" charset="0"/>
                <a:ea typeface="Times New Roman" panose="02020603050405020304" pitchFamily="18" charset="0"/>
                <a:cs typeface="Arial" panose="020B0604020202020204" pitchFamily="34" charset="0"/>
              </a:rPr>
              <a:t>(2024).</a:t>
            </a:r>
            <a:r>
              <a:rPr lang="en-US" i="0" dirty="0">
                <a:effectLst/>
                <a:latin typeface="Arial" panose="020B0604020202020204" pitchFamily="34" charset="0"/>
                <a:ea typeface="Times New Roman" panose="02020603050405020304" pitchFamily="18" charset="0"/>
                <a:cs typeface="Arial" panose="020B0604020202020204" pitchFamily="34" charset="0"/>
              </a:rPr>
              <a:t> Influencer Analytics by Archana Mishra.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[5]</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a:t>
            </a:r>
            <a:r>
              <a:rPr lang="en-US" i="0" dirty="0" err="1">
                <a:effectLst/>
                <a:latin typeface="Arial" panose="020B0604020202020204" pitchFamily="34" charset="0"/>
                <a:ea typeface="Times New Roman" panose="02020603050405020304" pitchFamily="18" charset="0"/>
                <a:cs typeface="Arial" panose="020B0604020202020204" pitchFamily="34" charset="0"/>
              </a:rPr>
              <a:t>MetricsWatch</a:t>
            </a:r>
            <a:r>
              <a:rPr lang="en-US" i="0" dirty="0">
                <a:effectLst/>
                <a:latin typeface="Arial" panose="020B0604020202020204" pitchFamily="34" charset="0"/>
                <a:ea typeface="Times New Roman" panose="02020603050405020304" pitchFamily="18" charset="0"/>
                <a:cs typeface="Arial" panose="020B0604020202020204" pitchFamily="34" charset="0"/>
              </a:rPr>
              <a:t>. </a:t>
            </a:r>
            <a:r>
              <a:rPr lang="en-US" i="1" dirty="0">
                <a:effectLst/>
                <a:latin typeface="Arial" panose="020B0604020202020204" pitchFamily="34" charset="0"/>
                <a:ea typeface="Times New Roman" panose="02020603050405020304" pitchFamily="18" charset="0"/>
                <a:cs typeface="Arial" panose="020B0604020202020204" pitchFamily="34" charset="0"/>
              </a:rPr>
              <a:t>(2023).</a:t>
            </a:r>
            <a:r>
              <a:rPr lang="en-US" i="0" dirty="0">
                <a:effectLst/>
                <a:latin typeface="Arial" panose="020B0604020202020204" pitchFamily="34" charset="0"/>
                <a:ea typeface="Times New Roman" panose="02020603050405020304" pitchFamily="18" charset="0"/>
                <a:cs typeface="Arial" panose="020B0604020202020204" pitchFamily="34" charset="0"/>
              </a:rPr>
              <a:t> Influencer Marketing Dashboard by </a:t>
            </a:r>
            <a:r>
              <a:rPr lang="en-US" i="0" dirty="0" err="1">
                <a:effectLst/>
                <a:latin typeface="Arial" panose="020B0604020202020204" pitchFamily="34" charset="0"/>
                <a:ea typeface="Times New Roman" panose="02020603050405020304" pitchFamily="18" charset="0"/>
                <a:cs typeface="Arial" panose="020B0604020202020204" pitchFamily="34" charset="0"/>
              </a:rPr>
              <a:t>Martech</a:t>
            </a:r>
            <a:r>
              <a:rPr lang="en-US" i="0" dirty="0">
                <a:effectLst/>
                <a:latin typeface="Arial" panose="020B0604020202020204" pitchFamily="34" charset="0"/>
                <a:ea typeface="Times New Roman" panose="02020603050405020304" pitchFamily="18" charset="0"/>
                <a:cs typeface="Arial" panose="020B0604020202020204" pitchFamily="34" charset="0"/>
              </a:rPr>
              <a:t> Hub.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[6]</a:t>
            </a:r>
            <a:r>
              <a:rPr lang="en-US" i="0" dirty="0">
                <a:effectLst/>
                <a:latin typeface="Arial" panose="020B0604020202020204" pitchFamily="34" charset="0"/>
                <a:ea typeface="Times New Roman" panose="02020603050405020304" pitchFamily="18" charset="0"/>
                <a:cs typeface="Arial" panose="020B0604020202020204" pitchFamily="34" charset="0"/>
              </a:rPr>
              <a:t> </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r>
              <a:rPr lang="en-US" i="0" dirty="0">
                <a:effectLst/>
                <a:latin typeface="Arial" panose="020B0604020202020204" pitchFamily="34" charset="0"/>
                <a:ea typeface="Times New Roman" panose="02020603050405020304" pitchFamily="18" charset="0"/>
                <a:cs typeface="Arial" panose="020B0604020202020204" pitchFamily="34" charset="0"/>
              </a:rPr>
              <a:t>   - Sprout Social. </a:t>
            </a:r>
            <a:r>
              <a:rPr lang="en-US" i="1" dirty="0">
                <a:effectLst/>
                <a:latin typeface="Arial" panose="020B0604020202020204" pitchFamily="34" charset="0"/>
                <a:ea typeface="Times New Roman" panose="02020603050405020304" pitchFamily="18" charset="0"/>
                <a:cs typeface="Arial" panose="020B0604020202020204" pitchFamily="34" charset="0"/>
              </a:rPr>
              <a:t>(2024).</a:t>
            </a:r>
            <a:r>
              <a:rPr lang="en-US" i="0" dirty="0">
                <a:effectLst/>
                <a:latin typeface="Arial" panose="020B0604020202020204" pitchFamily="34" charset="0"/>
                <a:ea typeface="Times New Roman" panose="02020603050405020304" pitchFamily="18" charset="0"/>
                <a:cs typeface="Arial" panose="020B0604020202020204" pitchFamily="34" charset="0"/>
              </a:rPr>
              <a:t> Micro influencer Marketing by Chloe West.  </a:t>
            </a:r>
            <a:r>
              <a:rPr lang="en-US" i="1" dirty="0">
                <a:effectLst/>
                <a:latin typeface="Arial" panose="020B0604020202020204" pitchFamily="34" charset="0"/>
                <a:ea typeface="Times New Roman" panose="0202060305040502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[7]</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i="0" dirty="0">
                <a:effectLst/>
                <a:latin typeface="Arial" panose="020B0604020202020204" pitchFamily="34" charset="0"/>
                <a:ea typeface="Times New Roman" panose="02020603050405020304" pitchFamily="18" charset="0"/>
                <a:cs typeface="Arial" panose="020B0604020202020204" pitchFamily="34" charset="0"/>
              </a:rPr>
              <a:t>   </a:t>
            </a:r>
            <a:endParaRPr lang="en-US"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defTabSz="237744">
              <a:spcAft>
                <a:spcPts val="600"/>
              </a:spcAft>
            </a:pPr>
            <a:endParaRPr lang="en-US" dirty="0"/>
          </a:p>
        </p:txBody>
      </p:sp>
      <p:pic>
        <p:nvPicPr>
          <p:cNvPr id="3" name="Picture 2" descr="A group of people with phones&#10;&#10;Description automatically generated">
            <a:extLst>
              <a:ext uri="{FF2B5EF4-FFF2-40B4-BE49-F238E27FC236}">
                <a16:creationId xmlns:a16="http://schemas.microsoft.com/office/drawing/2014/main" id="{AD3589F8-9FA5-CA80-C075-DCD10674F4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4800" y="2558082"/>
            <a:ext cx="3521058" cy="2242517"/>
          </a:xfrm>
          <a:prstGeom prst="rect">
            <a:avLst/>
          </a:prstGeom>
        </p:spPr>
      </p:pic>
      <p:pic>
        <p:nvPicPr>
          <p:cNvPr id="6" name="Picture 5" descr="A foot stepping on a group of people&#10;&#10;Description automatically generated">
            <a:extLst>
              <a:ext uri="{FF2B5EF4-FFF2-40B4-BE49-F238E27FC236}">
                <a16:creationId xmlns:a16="http://schemas.microsoft.com/office/drawing/2014/main" id="{944875C3-7778-B144-034A-66CA3B8203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679531"/>
            <a:ext cx="2096837" cy="1359061"/>
          </a:xfrm>
          <a:prstGeom prst="rect">
            <a:avLst/>
          </a:prstGeom>
        </p:spPr>
      </p:pic>
      <p:pic>
        <p:nvPicPr>
          <p:cNvPr id="7" name="Picture 6">
            <a:extLst>
              <a:ext uri="{FF2B5EF4-FFF2-40B4-BE49-F238E27FC236}">
                <a16:creationId xmlns:a16="http://schemas.microsoft.com/office/drawing/2014/main" id="{3FBB92E4-FF7F-EA0C-1DA1-6CCA0FA7997C}"/>
              </a:ext>
            </a:extLst>
          </p:cNvPr>
          <p:cNvPicPr>
            <a:picLocks noChangeAspect="1"/>
          </p:cNvPicPr>
          <p:nvPr/>
        </p:nvPicPr>
        <p:blipFill>
          <a:blip r:embed="rId11"/>
          <a:stretch>
            <a:fillRect/>
          </a:stretch>
        </p:blipFill>
        <p:spPr>
          <a:xfrm>
            <a:off x="0" y="0"/>
            <a:ext cx="1869440" cy="914400"/>
          </a:xfrm>
          <a:prstGeom prst="rect">
            <a:avLst/>
          </a:prstGeom>
        </p:spPr>
      </p:pic>
    </p:spTree>
    <p:extLst>
      <p:ext uri="{BB962C8B-B14F-4D97-AF65-F5344CB8AC3E}">
        <p14:creationId xmlns:p14="http://schemas.microsoft.com/office/powerpoint/2010/main" val="133988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3">
            <a:extLst>
              <a:ext uri="{FF2B5EF4-FFF2-40B4-BE49-F238E27FC236}">
                <a16:creationId xmlns:a16="http://schemas.microsoft.com/office/drawing/2014/main" id="{74B9A014-7523-E6C6-CBF0-0168C9BA38D4}"/>
              </a:ext>
            </a:extLst>
          </p:cNvPr>
          <p:cNvGraphicFramePr/>
          <p:nvPr>
            <p:extLst>
              <p:ext uri="{D42A27DB-BD31-4B8C-83A1-F6EECF244321}">
                <p14:modId xmlns:p14="http://schemas.microsoft.com/office/powerpoint/2010/main" val="2418401360"/>
              </p:ext>
            </p:extLst>
          </p:nvPr>
        </p:nvGraphicFramePr>
        <p:xfrm>
          <a:off x="762000" y="1447800"/>
          <a:ext cx="72390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bject 2"/>
          <p:cNvSpPr txBox="1">
            <a:spLocks noGrp="1"/>
          </p:cNvSpPr>
          <p:nvPr>
            <p:ph type="title"/>
          </p:nvPr>
        </p:nvSpPr>
        <p:spPr>
          <a:xfrm>
            <a:off x="934720" y="1295400"/>
            <a:ext cx="3343910" cy="665480"/>
          </a:xfrm>
          <a:prstGeom prst="rect">
            <a:avLst/>
          </a:prstGeom>
        </p:spPr>
        <p:txBody>
          <a:bodyPr vert="horz" wrap="square" lIns="0" tIns="12700" rIns="0" bIns="0" rtlCol="0">
            <a:spAutoFit/>
          </a:bodyPr>
          <a:lstStyle/>
          <a:p>
            <a:pPr marL="12700">
              <a:lnSpc>
                <a:spcPct val="100000"/>
              </a:lnSpc>
              <a:spcBef>
                <a:spcPts val="100"/>
              </a:spcBef>
            </a:pPr>
            <a:r>
              <a:rPr sz="4200" b="1" spc="-180" dirty="0">
                <a:solidFill>
                  <a:srgbClr val="EBEBEB"/>
                </a:solidFill>
                <a:latin typeface="Tahoma"/>
                <a:cs typeface="Tahoma"/>
              </a:rPr>
              <a:t>CHALLENGES</a:t>
            </a:r>
            <a:endParaRPr sz="4200" dirty="0">
              <a:latin typeface="Tahoma"/>
              <a:cs typeface="Tahoma"/>
            </a:endParaRPr>
          </a:p>
        </p:txBody>
      </p:sp>
      <p:sp>
        <p:nvSpPr>
          <p:cNvPr id="4" name="object 4"/>
          <p:cNvSpPr txBox="1"/>
          <p:nvPr/>
        </p:nvSpPr>
        <p:spPr>
          <a:xfrm>
            <a:off x="10591800" y="583438"/>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6</a:t>
            </a:r>
            <a:endParaRPr sz="2800" dirty="0">
              <a:latin typeface="Verdana"/>
              <a:cs typeface="Verdana"/>
            </a:endParaRPr>
          </a:p>
        </p:txBody>
      </p:sp>
      <p:pic>
        <p:nvPicPr>
          <p:cNvPr id="3" name="Picture 2" descr="A foot stepping on a group of people&#10;&#10;Description automatically generated">
            <a:extLst>
              <a:ext uri="{FF2B5EF4-FFF2-40B4-BE49-F238E27FC236}">
                <a16:creationId xmlns:a16="http://schemas.microsoft.com/office/drawing/2014/main" id="{5588B465-7AB0-9D4A-DEFC-00807F17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0162" y="4710639"/>
            <a:ext cx="3291838" cy="2133600"/>
          </a:xfrm>
          <a:prstGeom prst="rect">
            <a:avLst/>
          </a:prstGeom>
        </p:spPr>
      </p:pic>
      <p:pic>
        <p:nvPicPr>
          <p:cNvPr id="5" name="Picture 4">
            <a:extLst>
              <a:ext uri="{FF2B5EF4-FFF2-40B4-BE49-F238E27FC236}">
                <a16:creationId xmlns:a16="http://schemas.microsoft.com/office/drawing/2014/main" id="{0CB3F09C-CE08-55FD-7A6E-2B5AA135AAC6}"/>
              </a:ext>
            </a:extLst>
          </p:cNvPr>
          <p:cNvPicPr>
            <a:picLocks noChangeAspect="1"/>
          </p:cNvPicPr>
          <p:nvPr/>
        </p:nvPicPr>
        <p:blipFill>
          <a:blip r:embed="rId8"/>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4720" y="914400"/>
            <a:ext cx="3311525" cy="665480"/>
          </a:xfrm>
          <a:prstGeom prst="rect">
            <a:avLst/>
          </a:prstGeom>
        </p:spPr>
        <p:txBody>
          <a:bodyPr vert="horz" wrap="square" lIns="0" tIns="12700" rIns="0" bIns="0" rtlCol="0">
            <a:spAutoFit/>
          </a:bodyPr>
          <a:lstStyle/>
          <a:p>
            <a:pPr marL="12700">
              <a:lnSpc>
                <a:spcPct val="100000"/>
              </a:lnSpc>
              <a:spcBef>
                <a:spcPts val="100"/>
              </a:spcBef>
            </a:pPr>
            <a:r>
              <a:rPr sz="4200" b="1" spc="-265" dirty="0">
                <a:solidFill>
                  <a:srgbClr val="EBEBEB"/>
                </a:solidFill>
                <a:latin typeface="Tahoma"/>
                <a:cs typeface="Tahoma"/>
              </a:rPr>
              <a:t>FRAMEWORK</a:t>
            </a:r>
            <a:endParaRPr sz="4200" dirty="0">
              <a:latin typeface="Tahoma"/>
              <a:cs typeface="Tahoma"/>
            </a:endParaRPr>
          </a:p>
        </p:txBody>
      </p:sp>
      <p:sp>
        <p:nvSpPr>
          <p:cNvPr id="3" name="object 3"/>
          <p:cNvSpPr txBox="1"/>
          <p:nvPr/>
        </p:nvSpPr>
        <p:spPr>
          <a:xfrm>
            <a:off x="10629899" y="580431"/>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7</a:t>
            </a:r>
            <a:endParaRPr sz="2800" dirty="0">
              <a:latin typeface="Verdana"/>
              <a:cs typeface="Verdana"/>
            </a:endParaRPr>
          </a:p>
        </p:txBody>
      </p:sp>
      <p:pic>
        <p:nvPicPr>
          <p:cNvPr id="6" name="Picture 5" descr="A colorful circular logo with blue text&#10;&#10;Description automatically generated with medium confidence">
            <a:extLst>
              <a:ext uri="{FF2B5EF4-FFF2-40B4-BE49-F238E27FC236}">
                <a16:creationId xmlns:a16="http://schemas.microsoft.com/office/drawing/2014/main" id="{38115BCD-FAD0-965E-4F18-9883E784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92" y="4319784"/>
            <a:ext cx="3263346" cy="1927884"/>
          </a:xfrm>
          <a:prstGeom prst="rect">
            <a:avLst/>
          </a:prstGeom>
        </p:spPr>
      </p:pic>
      <p:pic>
        <p:nvPicPr>
          <p:cNvPr id="8" name="Picture 7" descr="A logo of a company&#10;&#10;Description automatically generated">
            <a:extLst>
              <a:ext uri="{FF2B5EF4-FFF2-40B4-BE49-F238E27FC236}">
                <a16:creationId xmlns:a16="http://schemas.microsoft.com/office/drawing/2014/main" id="{384E053A-C41C-01D5-4AB2-22239A5A6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81" y="2882403"/>
            <a:ext cx="3354818" cy="1267267"/>
          </a:xfrm>
          <a:prstGeom prst="rect">
            <a:avLst/>
          </a:prstGeom>
        </p:spPr>
      </p:pic>
      <p:pic>
        <p:nvPicPr>
          <p:cNvPr id="10" name="Picture 9" descr="A logo of a bear&#10;&#10;Description automatically generated">
            <a:extLst>
              <a:ext uri="{FF2B5EF4-FFF2-40B4-BE49-F238E27FC236}">
                <a16:creationId xmlns:a16="http://schemas.microsoft.com/office/drawing/2014/main" id="{95491327-8AD5-8B4E-F0AF-D64ACCBF8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0180" y="1140854"/>
            <a:ext cx="2805274" cy="1753296"/>
          </a:xfrm>
          <a:prstGeom prst="rect">
            <a:avLst/>
          </a:prstGeom>
        </p:spPr>
      </p:pic>
      <p:pic>
        <p:nvPicPr>
          <p:cNvPr id="12" name="Picture 11" descr="A logo of a company&#10;&#10;Description automatically generated">
            <a:extLst>
              <a:ext uri="{FF2B5EF4-FFF2-40B4-BE49-F238E27FC236}">
                <a16:creationId xmlns:a16="http://schemas.microsoft.com/office/drawing/2014/main" id="{62D4231F-B8BD-C1BC-276B-5C036C1B89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5179" y="3865398"/>
            <a:ext cx="2306053" cy="926102"/>
          </a:xfrm>
          <a:prstGeom prst="rect">
            <a:avLst/>
          </a:prstGeom>
        </p:spPr>
      </p:pic>
      <p:graphicFrame>
        <p:nvGraphicFramePr>
          <p:cNvPr id="14" name="TextBox 3">
            <a:extLst>
              <a:ext uri="{FF2B5EF4-FFF2-40B4-BE49-F238E27FC236}">
                <a16:creationId xmlns:a16="http://schemas.microsoft.com/office/drawing/2014/main" id="{A644F5FB-5FAD-018C-C912-950AE572873E}"/>
              </a:ext>
            </a:extLst>
          </p:cNvPr>
          <p:cNvGraphicFramePr/>
          <p:nvPr>
            <p:extLst>
              <p:ext uri="{D42A27DB-BD31-4B8C-83A1-F6EECF244321}">
                <p14:modId xmlns:p14="http://schemas.microsoft.com/office/powerpoint/2010/main" val="4111364728"/>
              </p:ext>
            </p:extLst>
          </p:nvPr>
        </p:nvGraphicFramePr>
        <p:xfrm>
          <a:off x="934720" y="1749013"/>
          <a:ext cx="6172200" cy="48013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a:extLst>
              <a:ext uri="{FF2B5EF4-FFF2-40B4-BE49-F238E27FC236}">
                <a16:creationId xmlns:a16="http://schemas.microsoft.com/office/drawing/2014/main" id="{33C4CBCA-D575-BFF2-9EE2-B84A05E31C6B}"/>
              </a:ext>
            </a:extLst>
          </p:cNvPr>
          <p:cNvPicPr>
            <a:picLocks noChangeAspect="1"/>
          </p:cNvPicPr>
          <p:nvPr/>
        </p:nvPicPr>
        <p:blipFill>
          <a:blip r:embed="rId11"/>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BF2F0-4058-1580-34C3-917AFF8E36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3D019E-4D79-07DF-E368-BD11A797010D}"/>
              </a:ext>
            </a:extLst>
          </p:cNvPr>
          <p:cNvSpPr txBox="1">
            <a:spLocks noGrp="1"/>
          </p:cNvSpPr>
          <p:nvPr>
            <p:ph type="title"/>
          </p:nvPr>
        </p:nvSpPr>
        <p:spPr>
          <a:xfrm>
            <a:off x="1146175" y="367071"/>
            <a:ext cx="3311525" cy="665480"/>
          </a:xfrm>
          <a:prstGeom prst="rect">
            <a:avLst/>
          </a:prstGeom>
        </p:spPr>
        <p:txBody>
          <a:bodyPr vert="horz" wrap="square" lIns="0" tIns="12700" rIns="0" bIns="0" rtlCol="0">
            <a:spAutoFit/>
          </a:bodyPr>
          <a:lstStyle/>
          <a:p>
            <a:pPr marL="12700">
              <a:lnSpc>
                <a:spcPct val="100000"/>
              </a:lnSpc>
              <a:spcBef>
                <a:spcPts val="100"/>
              </a:spcBef>
            </a:pPr>
            <a:r>
              <a:rPr sz="4200" b="1" spc="-265" dirty="0">
                <a:solidFill>
                  <a:srgbClr val="EBEBEB"/>
                </a:solidFill>
                <a:latin typeface="Tahoma"/>
                <a:cs typeface="Tahoma"/>
              </a:rPr>
              <a:t>FRAMEWORK</a:t>
            </a:r>
            <a:endParaRPr sz="4200" dirty="0">
              <a:latin typeface="Tahoma"/>
              <a:cs typeface="Tahoma"/>
            </a:endParaRPr>
          </a:p>
        </p:txBody>
      </p:sp>
      <p:sp>
        <p:nvSpPr>
          <p:cNvPr id="3" name="object 3">
            <a:extLst>
              <a:ext uri="{FF2B5EF4-FFF2-40B4-BE49-F238E27FC236}">
                <a16:creationId xmlns:a16="http://schemas.microsoft.com/office/drawing/2014/main" id="{72543E8F-DDB7-F500-D462-7AC58D0B384D}"/>
              </a:ext>
            </a:extLst>
          </p:cNvPr>
          <p:cNvSpPr txBox="1"/>
          <p:nvPr/>
        </p:nvSpPr>
        <p:spPr>
          <a:xfrm>
            <a:off x="10629899" y="580431"/>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8</a:t>
            </a:r>
            <a:endParaRPr sz="2800" dirty="0">
              <a:latin typeface="Verdana"/>
              <a:cs typeface="Verdana"/>
            </a:endParaRPr>
          </a:p>
        </p:txBody>
      </p:sp>
      <p:graphicFrame>
        <p:nvGraphicFramePr>
          <p:cNvPr id="14" name="TextBox 3">
            <a:extLst>
              <a:ext uri="{FF2B5EF4-FFF2-40B4-BE49-F238E27FC236}">
                <a16:creationId xmlns:a16="http://schemas.microsoft.com/office/drawing/2014/main" id="{E74D1293-E652-D22D-AA27-36923A86EDBB}"/>
              </a:ext>
            </a:extLst>
          </p:cNvPr>
          <p:cNvGraphicFramePr/>
          <p:nvPr>
            <p:extLst>
              <p:ext uri="{D42A27DB-BD31-4B8C-83A1-F6EECF244321}">
                <p14:modId xmlns:p14="http://schemas.microsoft.com/office/powerpoint/2010/main" val="3523422581"/>
              </p:ext>
            </p:extLst>
          </p:nvPr>
        </p:nvGraphicFramePr>
        <p:xfrm>
          <a:off x="1143000" y="1219201"/>
          <a:ext cx="6629400" cy="5106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logo with a black background&#10;&#10;Description automatically generated">
            <a:extLst>
              <a:ext uri="{FF2B5EF4-FFF2-40B4-BE49-F238E27FC236}">
                <a16:creationId xmlns:a16="http://schemas.microsoft.com/office/drawing/2014/main" id="{9A1238E2-FA13-C5D9-1B9F-5324725833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0219" y="914400"/>
            <a:ext cx="4724400" cy="2732530"/>
          </a:xfrm>
          <a:prstGeom prst="rect">
            <a:avLst/>
          </a:prstGeom>
        </p:spPr>
      </p:pic>
      <p:pic>
        <p:nvPicPr>
          <p:cNvPr id="5" name="Picture 4" descr="A black and blue logo&#10;&#10;Description automatically generated">
            <a:extLst>
              <a:ext uri="{FF2B5EF4-FFF2-40B4-BE49-F238E27FC236}">
                <a16:creationId xmlns:a16="http://schemas.microsoft.com/office/drawing/2014/main" id="{631A6460-295A-1AE2-EAC3-0729174A6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3934" y="3138909"/>
            <a:ext cx="3804487" cy="1266697"/>
          </a:xfrm>
          <a:prstGeom prst="rect">
            <a:avLst/>
          </a:prstGeom>
        </p:spPr>
      </p:pic>
      <p:pic>
        <p:nvPicPr>
          <p:cNvPr id="7" name="Picture 6" descr="A logo with a circle and dots&#10;&#10;Description automatically generated">
            <a:extLst>
              <a:ext uri="{FF2B5EF4-FFF2-40B4-BE49-F238E27FC236}">
                <a16:creationId xmlns:a16="http://schemas.microsoft.com/office/drawing/2014/main" id="{4C7BA23C-4B3B-3E11-DABB-25E839F02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72400" y="4862325"/>
            <a:ext cx="2960038" cy="1552947"/>
          </a:xfrm>
          <a:prstGeom prst="rect">
            <a:avLst/>
          </a:prstGeom>
        </p:spPr>
      </p:pic>
      <mc:AlternateContent xmlns:mc="http://schemas.openxmlformats.org/markup-compatibility/2006">
        <mc:Choice xmlns:am3d="http://schemas.microsoft.com/office/drawing/2017/model3d" Requires="am3d">
          <p:graphicFrame>
            <p:nvGraphicFramePr>
              <p:cNvPr id="6" name="3D Model 5" descr="Graph Growth">
                <a:extLst>
                  <a:ext uri="{FF2B5EF4-FFF2-40B4-BE49-F238E27FC236}">
                    <a16:creationId xmlns:a16="http://schemas.microsoft.com/office/drawing/2014/main" id="{E35C8A9E-A969-584B-D471-731F6BB516EA}"/>
                  </a:ext>
                </a:extLst>
              </p:cNvPr>
              <p:cNvGraphicFramePr/>
              <p:nvPr>
                <p:extLst>
                  <p:ext uri="{D42A27DB-BD31-4B8C-83A1-F6EECF244321}">
                    <p14:modId xmlns:p14="http://schemas.microsoft.com/office/powerpoint/2010/main" val="3426389351"/>
                  </p:ext>
                </p:extLst>
              </p:nvPr>
            </p:nvGraphicFramePr>
            <p:xfrm>
              <a:off x="5638800" y="7010400"/>
              <a:ext cx="280916" cy="412710"/>
            </p:xfrm>
            <a:graphic>
              <a:graphicData uri="http://schemas.microsoft.com/office/drawing/2017/model3d">
                <am3d:model3d r:embed="rId10">
                  <am3d:spPr>
                    <a:xfrm>
                      <a:off x="0" y="0"/>
                      <a:ext cx="280916" cy="412710"/>
                    </a:xfrm>
                    <a:prstGeom prst="rect">
                      <a:avLst/>
                    </a:prstGeom>
                  </am3d:spPr>
                  <am3d:camera>
                    <am3d:pos x="0" y="0" z="63144380"/>
                    <am3d:up dx="0" dy="36000000" dz="0"/>
                    <am3d:lookAt x="0" y="0" z="0"/>
                    <am3d:perspective fov="2700000"/>
                  </am3d:camera>
                  <am3d:trans>
                    <am3d:meterPerModelUnit n="111083" d="1000000"/>
                    <am3d:preTrans dx="0" dy="-18000000" dz="0"/>
                    <am3d:scale>
                      <am3d:sx n="1000000" d="1000000"/>
                      <am3d:sy n="1000000" d="1000000"/>
                      <am3d:sz n="1000000" d="1000000"/>
                    </am3d:scale>
                    <am3d:rot/>
                    <am3d:postTrans dx="0" dy="0" dz="0"/>
                  </am3d:trans>
                  <am3d:raster rName="Office3DRenderer" rVer="16.0.8326">
                    <am3d:blip r:embed="rId11"/>
                  </am3d:raster>
                  <am3d:objViewport viewportSz="4434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Graph Growth">
                <a:extLst>
                  <a:ext uri="{FF2B5EF4-FFF2-40B4-BE49-F238E27FC236}">
                    <a16:creationId xmlns:a16="http://schemas.microsoft.com/office/drawing/2014/main" id="{E35C8A9E-A969-584B-D471-731F6BB516EA}"/>
                  </a:ext>
                </a:extLst>
              </p:cNvPr>
              <p:cNvPicPr>
                <a:picLocks noGrp="1" noRot="1" noChangeAspect="1" noMove="1" noResize="1" noEditPoints="1" noAdjustHandles="1" noChangeArrowheads="1" noChangeShapeType="1" noCrop="1"/>
              </p:cNvPicPr>
              <p:nvPr/>
            </p:nvPicPr>
            <p:blipFill>
              <a:blip r:embed="rId11"/>
              <a:stretch>
                <a:fillRect/>
              </a:stretch>
            </p:blipFill>
            <p:spPr>
              <a:xfrm>
                <a:off x="5638800" y="7010400"/>
                <a:ext cx="280916" cy="412710"/>
              </a:xfrm>
              <a:prstGeom prst="rect">
                <a:avLst/>
              </a:prstGeom>
            </p:spPr>
          </p:pic>
        </mc:Fallback>
      </mc:AlternateContent>
    </p:spTree>
    <p:extLst>
      <p:ext uri="{BB962C8B-B14F-4D97-AF65-F5344CB8AC3E}">
        <p14:creationId xmlns:p14="http://schemas.microsoft.com/office/powerpoint/2010/main" val="164957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64248"/>
            <a:ext cx="5655310" cy="665480"/>
          </a:xfrm>
          <a:prstGeom prst="rect">
            <a:avLst/>
          </a:prstGeom>
        </p:spPr>
        <p:txBody>
          <a:bodyPr vert="horz" wrap="square" lIns="0" tIns="12700" rIns="0" bIns="0" rtlCol="0">
            <a:spAutoFit/>
          </a:bodyPr>
          <a:lstStyle/>
          <a:p>
            <a:pPr marL="12700">
              <a:lnSpc>
                <a:spcPct val="100000"/>
              </a:lnSpc>
              <a:spcBef>
                <a:spcPts val="100"/>
              </a:spcBef>
            </a:pPr>
            <a:r>
              <a:rPr sz="4200" b="1" spc="-335" dirty="0">
                <a:solidFill>
                  <a:srgbClr val="EBEBEB"/>
                </a:solidFill>
                <a:latin typeface="Tahoma"/>
                <a:cs typeface="Tahoma"/>
              </a:rPr>
              <a:t>DATASE</a:t>
            </a:r>
            <a:r>
              <a:rPr sz="4200" b="1" spc="-305" dirty="0">
                <a:solidFill>
                  <a:srgbClr val="EBEBEB"/>
                </a:solidFill>
                <a:latin typeface="Tahoma"/>
                <a:cs typeface="Tahoma"/>
              </a:rPr>
              <a:t>T</a:t>
            </a:r>
            <a:r>
              <a:rPr sz="4200" b="1" spc="-60" dirty="0">
                <a:solidFill>
                  <a:srgbClr val="EBEBEB"/>
                </a:solidFill>
                <a:latin typeface="Tahoma"/>
                <a:cs typeface="Tahoma"/>
              </a:rPr>
              <a:t> </a:t>
            </a:r>
            <a:r>
              <a:rPr sz="4200" b="1" spc="-375" dirty="0">
                <a:solidFill>
                  <a:srgbClr val="EBEBEB"/>
                </a:solidFill>
                <a:latin typeface="Tahoma"/>
                <a:cs typeface="Tahoma"/>
              </a:rPr>
              <a:t>DESCRIPTION</a:t>
            </a:r>
            <a:endParaRPr sz="4200" dirty="0">
              <a:latin typeface="Tahoma"/>
              <a:cs typeface="Tahoma"/>
            </a:endParaRPr>
          </a:p>
        </p:txBody>
      </p:sp>
      <p:sp>
        <p:nvSpPr>
          <p:cNvPr id="4" name="object 4"/>
          <p:cNvSpPr txBox="1"/>
          <p:nvPr/>
        </p:nvSpPr>
        <p:spPr>
          <a:xfrm>
            <a:off x="10668000" y="602274"/>
            <a:ext cx="419100" cy="452120"/>
          </a:xfrm>
          <a:prstGeom prst="rect">
            <a:avLst/>
          </a:prstGeom>
        </p:spPr>
        <p:txBody>
          <a:bodyPr vert="horz" wrap="square" lIns="0" tIns="12065" rIns="0" bIns="0" rtlCol="0">
            <a:spAutoFit/>
          </a:bodyPr>
          <a:lstStyle/>
          <a:p>
            <a:pPr marL="12700">
              <a:lnSpc>
                <a:spcPct val="100000"/>
              </a:lnSpc>
              <a:spcBef>
                <a:spcPts val="95"/>
              </a:spcBef>
            </a:pPr>
            <a:r>
              <a:rPr lang="en-US" sz="2800" spc="-240" dirty="0">
                <a:solidFill>
                  <a:srgbClr val="FFFFFF"/>
                </a:solidFill>
                <a:latin typeface="Verdana"/>
                <a:cs typeface="Verdana"/>
              </a:rPr>
              <a:t>9</a:t>
            </a:r>
            <a:endParaRPr sz="2800" dirty="0">
              <a:latin typeface="Verdana"/>
              <a:cs typeface="Verdana"/>
            </a:endParaRPr>
          </a:p>
        </p:txBody>
      </p:sp>
      <p:sp>
        <p:nvSpPr>
          <p:cNvPr id="3" name="TextBox 2">
            <a:extLst>
              <a:ext uri="{FF2B5EF4-FFF2-40B4-BE49-F238E27FC236}">
                <a16:creationId xmlns:a16="http://schemas.microsoft.com/office/drawing/2014/main" id="{FC7AB9B4-DE4F-1D26-79A4-CC1E52E75583}"/>
              </a:ext>
            </a:extLst>
          </p:cNvPr>
          <p:cNvSpPr txBox="1"/>
          <p:nvPr/>
        </p:nvSpPr>
        <p:spPr>
          <a:xfrm>
            <a:off x="1147582" y="2173118"/>
            <a:ext cx="10134600" cy="923330"/>
          </a:xfrm>
          <a:prstGeom prst="rect">
            <a:avLst/>
          </a:prstGeom>
          <a:noFill/>
        </p:spPr>
        <p:txBody>
          <a:bodyPr wrap="square" rtlCol="0">
            <a:spAutoFit/>
          </a:bodyPr>
          <a:lstStyle/>
          <a:p>
            <a:pPr algn="just"/>
            <a:r>
              <a:rPr lang="en-US" b="0" i="0" dirty="0">
                <a:solidFill>
                  <a:srgbClr val="ECECEC"/>
                </a:solidFill>
                <a:effectLst/>
                <a:latin typeface="Söhne"/>
              </a:rPr>
              <a:t>The dataset used in </a:t>
            </a:r>
            <a:r>
              <a:rPr lang="en-US" b="1" i="0" dirty="0">
                <a:solidFill>
                  <a:srgbClr val="ECECEC"/>
                </a:solidFill>
                <a:effectLst/>
                <a:latin typeface="Söhne"/>
              </a:rPr>
              <a:t>Social Synergy </a:t>
            </a:r>
            <a:r>
              <a:rPr lang="en-US" b="0" i="0" dirty="0">
                <a:solidFill>
                  <a:srgbClr val="ECECEC"/>
                </a:solidFill>
                <a:effectLst/>
                <a:latin typeface="Söhne"/>
              </a:rPr>
              <a:t>encompasses information on micro-influencers across various industries or domains, such as fashion, beauty, technology, gaming, health, and food. Each entry in the dataset contains the following details:</a:t>
            </a:r>
            <a:endParaRPr lang="en-US" dirty="0"/>
          </a:p>
        </p:txBody>
      </p:sp>
      <p:sp>
        <p:nvSpPr>
          <p:cNvPr id="5" name="TextBox 4">
            <a:extLst>
              <a:ext uri="{FF2B5EF4-FFF2-40B4-BE49-F238E27FC236}">
                <a16:creationId xmlns:a16="http://schemas.microsoft.com/office/drawing/2014/main" id="{43DDA44D-ED23-3AD4-AB50-26B37EBBB2B4}"/>
              </a:ext>
            </a:extLst>
          </p:cNvPr>
          <p:cNvSpPr txBox="1"/>
          <p:nvPr/>
        </p:nvSpPr>
        <p:spPr>
          <a:xfrm>
            <a:off x="1299982" y="3544718"/>
            <a:ext cx="3962400" cy="2585323"/>
          </a:xfrm>
          <a:prstGeom prst="rect">
            <a:avLst/>
          </a:prstGeom>
          <a:noFill/>
        </p:spPr>
        <p:txBody>
          <a:bodyPr wrap="square" rtlCol="0">
            <a:spAutoFit/>
          </a:bodyPr>
          <a:lstStyle/>
          <a:p>
            <a:r>
              <a:rPr lang="en-US" sz="1600" b="1" i="0" dirty="0">
                <a:solidFill>
                  <a:srgbClr val="ECECEC"/>
                </a:solidFill>
                <a:effectLst/>
                <a:latin typeface="Tahoma" panose="020B0604030504040204" pitchFamily="34" charset="0"/>
                <a:ea typeface="Tahoma" panose="020B0604030504040204" pitchFamily="34" charset="0"/>
                <a:cs typeface="Tahoma" panose="020B0604030504040204" pitchFamily="34" charset="0"/>
              </a:rPr>
              <a:t>Influencer Profile Information:</a:t>
            </a:r>
            <a:br>
              <a:rPr lang="en-US" dirty="0">
                <a:latin typeface="Tahoma" panose="020B0604030504040204" pitchFamily="34" charset="0"/>
                <a:ea typeface="Tahoma" panose="020B0604030504040204" pitchFamily="34" charset="0"/>
                <a:cs typeface="Tahoma" panose="020B0604030504040204" pitchFamily="34" charset="0"/>
              </a:rPr>
            </a:br>
            <a:endParaRPr lang="en-US" dirty="0">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influencer_id</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influencer_name</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rPr>
              <a:t>platform</a:t>
            </a: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industry_domain</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follower_count</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engagement_rate</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31594E2-2D5B-758A-5200-C9396164EDAA}"/>
              </a:ext>
            </a:extLst>
          </p:cNvPr>
          <p:cNvSpPr txBox="1"/>
          <p:nvPr/>
        </p:nvSpPr>
        <p:spPr>
          <a:xfrm>
            <a:off x="5109982" y="3544718"/>
            <a:ext cx="3429000" cy="2308324"/>
          </a:xfrm>
          <a:prstGeom prst="rect">
            <a:avLst/>
          </a:prstGeom>
          <a:noFill/>
        </p:spPr>
        <p:txBody>
          <a:bodyPr wrap="square" rtlCol="0">
            <a:spAutoFit/>
          </a:bodyPr>
          <a:lstStyle/>
          <a:p>
            <a:pPr algn="l"/>
            <a:r>
              <a:rPr lang="en-US" sz="1600" b="1" i="0" dirty="0">
                <a:solidFill>
                  <a:srgbClr val="ECECEC"/>
                </a:solidFill>
                <a:effectLst/>
                <a:latin typeface="Tahoma" panose="020B0604030504040204" pitchFamily="34" charset="0"/>
                <a:ea typeface="Tahoma" panose="020B0604030504040204" pitchFamily="34" charset="0"/>
                <a:cs typeface="Tahoma" panose="020B0604030504040204" pitchFamily="34" charset="0"/>
              </a:rPr>
              <a:t>Content Details:</a:t>
            </a:r>
          </a:p>
          <a:p>
            <a:pPr algn="l">
              <a:buFont typeface="+mj-lt"/>
              <a:buAutoNum type="arabicPeriod"/>
            </a:pPr>
            <a:endParaRPr lang="en-US" dirty="0">
              <a:solidFill>
                <a:srgbClr val="ECECEC"/>
              </a:solidFill>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post_id</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post_datetime</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err="1">
                <a:solidFill>
                  <a:srgbClr val="ECECEC"/>
                </a:solidFill>
                <a:effectLst/>
                <a:latin typeface="Tahoma" panose="020B0604030504040204" pitchFamily="34" charset="0"/>
                <a:ea typeface="Tahoma" panose="020B0604030504040204" pitchFamily="34" charset="0"/>
                <a:cs typeface="Tahoma" panose="020B0604030504040204" pitchFamily="34" charset="0"/>
              </a:rPr>
              <a:t>content_type</a:t>
            </a:r>
            <a:endPar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endParaRPr>
          </a:p>
          <a:p>
            <a:pPr algn="l">
              <a:buFont typeface="+mj-lt"/>
              <a:buAutoNum type="arabicPeriod"/>
            </a:pPr>
            <a:r>
              <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rPr>
              <a:t>caption</a:t>
            </a:r>
          </a:p>
          <a:p>
            <a:pPr algn="l">
              <a:buFont typeface="+mj-lt"/>
              <a:buAutoNum type="arabicPeriod"/>
            </a:pPr>
            <a:r>
              <a:rPr lang="en-US" b="0" i="0" dirty="0">
                <a:solidFill>
                  <a:srgbClr val="ECECEC"/>
                </a:solidFill>
                <a:effectLst/>
                <a:latin typeface="Tahoma" panose="020B0604030504040204" pitchFamily="34" charset="0"/>
                <a:ea typeface="Tahoma" panose="020B0604030504040204" pitchFamily="34" charset="0"/>
                <a:cs typeface="Tahoma" panose="020B0604030504040204" pitchFamily="34" charset="0"/>
              </a:rPr>
              <a:t>hashtags</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8">
            <a:extLst>
              <a:ext uri="{FF2B5EF4-FFF2-40B4-BE49-F238E27FC236}">
                <a16:creationId xmlns:a16="http://schemas.microsoft.com/office/drawing/2014/main" id="{8D6C930A-F5CE-2D65-6DD2-A13CBCAF06D9}"/>
              </a:ext>
            </a:extLst>
          </p:cNvPr>
          <p:cNvSpPr>
            <a:spLocks noChangeArrowheads="1"/>
          </p:cNvSpPr>
          <p:nvPr/>
        </p:nvSpPr>
        <p:spPr bwMode="auto">
          <a:xfrm>
            <a:off x="0" y="0"/>
            <a:ext cx="4876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0CB9542D-A61F-B1A4-9509-C27371A5E605}"/>
              </a:ext>
            </a:extLst>
          </p:cNvPr>
          <p:cNvSpPr txBox="1"/>
          <p:nvPr/>
        </p:nvSpPr>
        <p:spPr>
          <a:xfrm>
            <a:off x="7700782" y="3582282"/>
            <a:ext cx="3352800" cy="227754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b="1" i="0" dirty="0">
                <a:solidFill>
                  <a:srgbClr val="ECECEC"/>
                </a:solidFill>
                <a:effectLst/>
                <a:latin typeface="Tahoma" panose="020B0604030504040204" pitchFamily="34" charset="0"/>
                <a:ea typeface="Tahoma" panose="020B0604030504040204" pitchFamily="34" charset="0"/>
                <a:cs typeface="Tahoma" panose="020B0604030504040204" pitchFamily="34" charset="0"/>
              </a:rPr>
              <a:t>Audience Engagement Metrics:</a:t>
            </a:r>
            <a:endParaRPr kumimoji="0" lang="en-US" altLang="en-US" sz="16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likes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comments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shares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CTR</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impressions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BC7561F2-DFE5-5510-5621-DEF94E454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4574" y="299323"/>
            <a:ext cx="7812496" cy="5181600"/>
          </a:xfrm>
          <a:prstGeom prst="rect">
            <a:avLst/>
          </a:prstGeom>
        </p:spPr>
      </p:pic>
      <mc:AlternateContent xmlns:mc="http://schemas.openxmlformats.org/markup-compatibility/2006">
        <mc:Choice xmlns:am3d="http://schemas.microsoft.com/office/drawing/2017/model3d" Requires="am3d">
          <p:graphicFrame>
            <p:nvGraphicFramePr>
              <p:cNvPr id="8" name="3D Model 7" descr="Graph Growth">
                <a:extLst>
                  <a:ext uri="{FF2B5EF4-FFF2-40B4-BE49-F238E27FC236}">
                    <a16:creationId xmlns:a16="http://schemas.microsoft.com/office/drawing/2014/main" id="{2420A825-F808-60A5-0A32-12FA3EDA87BD}"/>
                  </a:ext>
                </a:extLst>
              </p:cNvPr>
              <p:cNvGraphicFramePr>
                <a:graphicFrameLocks noChangeAspect="1"/>
              </p:cNvGraphicFramePr>
              <p:nvPr>
                <p:extLst>
                  <p:ext uri="{D42A27DB-BD31-4B8C-83A1-F6EECF244321}">
                    <p14:modId xmlns:p14="http://schemas.microsoft.com/office/powerpoint/2010/main" val="2152738807"/>
                  </p:ext>
                </p:extLst>
              </p:nvPr>
            </p:nvGraphicFramePr>
            <p:xfrm>
              <a:off x="9468795" y="4837380"/>
              <a:ext cx="1423223" cy="1718330"/>
            </p:xfrm>
            <a:graphic>
              <a:graphicData uri="http://schemas.microsoft.com/office/drawing/2017/model3d">
                <am3d:model3d r:embed="rId3">
                  <am3d:spPr>
                    <a:xfrm>
                      <a:off x="0" y="0"/>
                      <a:ext cx="1423223" cy="1718330"/>
                    </a:xfrm>
                    <a:prstGeom prst="rect">
                      <a:avLst/>
                    </a:prstGeom>
                  </am3d:spPr>
                  <am3d:camera>
                    <am3d:pos x="0" y="0" z="63144380"/>
                    <am3d:up dx="0" dy="36000000" dz="0"/>
                    <am3d:lookAt x="0" y="0" z="0"/>
                    <am3d:perspective fov="2700000"/>
                  </am3d:camera>
                  <am3d:trans>
                    <am3d:meterPerModelUnit n="111083" d="1000000"/>
                    <am3d:preTrans dx="0" dy="-18000000" dz="0"/>
                    <am3d:scale>
                      <am3d:sx n="1000000" d="1000000"/>
                      <am3d:sy n="1000000" d="1000000"/>
                      <am3d:sz n="1000000" d="1000000"/>
                    </am3d:scale>
                    <am3d:rot ax="491819" ay="-1377481" az="-192955"/>
                    <am3d:postTrans dx="0" dy="0" dz="0"/>
                  </am3d:trans>
                  <am3d:raster rName="Office3DRenderer" rVer="16.0.8326">
                    <am3d:blip r:embed="rId4"/>
                  </am3d:raster>
                  <am3d:objViewport viewportSz="21444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raph Growth">
                <a:extLst>
                  <a:ext uri="{FF2B5EF4-FFF2-40B4-BE49-F238E27FC236}">
                    <a16:creationId xmlns:a16="http://schemas.microsoft.com/office/drawing/2014/main" id="{2420A825-F808-60A5-0A32-12FA3EDA87BD}"/>
                  </a:ext>
                </a:extLst>
              </p:cNvPr>
              <p:cNvPicPr>
                <a:picLocks noGrp="1" noRot="1" noChangeAspect="1" noMove="1" noResize="1" noEditPoints="1" noAdjustHandles="1" noChangeArrowheads="1" noChangeShapeType="1" noCrop="1"/>
              </p:cNvPicPr>
              <p:nvPr/>
            </p:nvPicPr>
            <p:blipFill>
              <a:blip r:embed="rId4"/>
              <a:stretch>
                <a:fillRect/>
              </a:stretch>
            </p:blipFill>
            <p:spPr>
              <a:xfrm>
                <a:off x="9468795" y="4837380"/>
                <a:ext cx="1423223" cy="1718330"/>
              </a:xfrm>
              <a:prstGeom prst="rect">
                <a:avLst/>
              </a:prstGeom>
            </p:spPr>
          </p:pic>
        </mc:Fallback>
      </mc:AlternateContent>
      <p:pic>
        <p:nvPicPr>
          <p:cNvPr id="9" name="Picture 8">
            <a:extLst>
              <a:ext uri="{FF2B5EF4-FFF2-40B4-BE49-F238E27FC236}">
                <a16:creationId xmlns:a16="http://schemas.microsoft.com/office/drawing/2014/main" id="{CB9A59BD-511C-7077-E775-54C6050FAC1F}"/>
              </a:ext>
            </a:extLst>
          </p:cNvPr>
          <p:cNvPicPr>
            <a:picLocks noChangeAspect="1"/>
          </p:cNvPicPr>
          <p:nvPr/>
        </p:nvPicPr>
        <p:blipFill>
          <a:blip r:embed="rId5"/>
          <a:stretch>
            <a:fillRect/>
          </a:stretch>
        </p:blipFill>
        <p:spPr>
          <a:xfrm>
            <a:off x="0" y="0"/>
            <a:ext cx="186944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287</TotalTime>
  <Words>1249</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Century Gothic</vt:lpstr>
      <vt:lpstr>Inter</vt:lpstr>
      <vt:lpstr>Söhne</vt:lpstr>
      <vt:lpstr>Tahoma</vt:lpstr>
      <vt:lpstr>Verdana</vt:lpstr>
      <vt:lpstr>Wingdings 3</vt:lpstr>
      <vt:lpstr>Ion</vt:lpstr>
      <vt:lpstr>Social-Synergy</vt:lpstr>
      <vt:lpstr>OUTLINE</vt:lpstr>
      <vt:lpstr>INTRODUCTION</vt:lpstr>
      <vt:lpstr>OBJECTIVE</vt:lpstr>
      <vt:lpstr>LITERATURE SURVEY</vt:lpstr>
      <vt:lpstr>CHALLENGES</vt:lpstr>
      <vt:lpstr>FRAMEWORK</vt:lpstr>
      <vt:lpstr>FRAMEWORK</vt:lpstr>
      <vt:lpstr>DATASET DESCRIPTION</vt:lpstr>
      <vt:lpstr>DASHBOARD</vt:lpstr>
      <vt:lpstr>LANGUAGES AND TOOLS USED FOR  IMPLEMENTATION</vt:lpstr>
      <vt:lpstr>Work Up to</vt:lpstr>
      <vt:lpstr>RESULTS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TECHNIQUES FOR PREDICTION OF SPONTANEOUS UTERAL STONE PASSAGE</dc:title>
  <dc:creator>Nida Seraj</dc:creator>
  <cp:lastModifiedBy>YASH  SONKHIYA</cp:lastModifiedBy>
  <cp:revision>13</cp:revision>
  <dcterms:created xsi:type="dcterms:W3CDTF">2024-02-20T05:59:22Z</dcterms:created>
  <dcterms:modified xsi:type="dcterms:W3CDTF">2024-03-14T10:53:58Z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2022-11-28T00:00:00Z</vt:filetime>
  </property>
  <property fmtid="{D5CDD505-2E9C-101B-9397-08002B2CF9AE}" pid="3" name="Creator">
    <vt:lpwstr>Microsoft® PowerPoint® 2019</vt:lpwstr>
  </property>
  <property fmtid="{D5CDD505-2E9C-101B-9397-08002B2CF9AE}" pid="4" name="LastSaved">
    <vt:filetime>2024-02-20T00:00:00Z</vt:filetime>
  </property>
</Properties>
</file>